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371" r:id="rId3"/>
    <p:sldId id="335" r:id="rId4"/>
    <p:sldId id="373" r:id="rId5"/>
    <p:sldId id="374" r:id="rId6"/>
    <p:sldId id="364" r:id="rId7"/>
    <p:sldId id="365" r:id="rId8"/>
    <p:sldId id="367" r:id="rId9"/>
    <p:sldId id="368" r:id="rId10"/>
    <p:sldId id="369" r:id="rId11"/>
    <p:sldId id="370" r:id="rId12"/>
    <p:sldId id="336" r:id="rId13"/>
    <p:sldId id="258" r:id="rId14"/>
    <p:sldId id="270" r:id="rId15"/>
    <p:sldId id="271" r:id="rId16"/>
    <p:sldId id="272" r:id="rId17"/>
    <p:sldId id="273" r:id="rId18"/>
    <p:sldId id="259" r:id="rId19"/>
    <p:sldId id="381" r:id="rId20"/>
    <p:sldId id="269" r:id="rId21"/>
    <p:sldId id="377" r:id="rId22"/>
    <p:sldId id="378" r:id="rId23"/>
    <p:sldId id="379"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83" r:id="rId37"/>
    <p:sldId id="350" r:id="rId38"/>
    <p:sldId id="352" r:id="rId39"/>
    <p:sldId id="354" r:id="rId40"/>
    <p:sldId id="355" r:id="rId41"/>
    <p:sldId id="356" r:id="rId42"/>
    <p:sldId id="375" r:id="rId43"/>
    <p:sldId id="376" r:id="rId44"/>
    <p:sldId id="357" r:id="rId45"/>
    <p:sldId id="358" r:id="rId46"/>
    <p:sldId id="359" r:id="rId47"/>
    <p:sldId id="361" r:id="rId48"/>
    <p:sldId id="363" r:id="rId49"/>
    <p:sldId id="382" r:id="rId50"/>
    <p:sldId id="268"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E260A-E88F-42A6-9425-41598EDB06D3}" type="doc">
      <dgm:prSet loTypeId="urn:microsoft.com/office/officeart/2005/8/layout/hierarchy1" loCatId="hierarchy" qsTypeId="urn:microsoft.com/office/officeart/2005/8/quickstyle/simple2" qsCatId="simple" csTypeId="urn:microsoft.com/office/officeart/2005/8/colors/colorful2" csCatId="colorful" phldr="1"/>
      <dgm:spPr/>
      <dgm:t>
        <a:bodyPr/>
        <a:lstStyle/>
        <a:p>
          <a:endParaRPr lang="id-ID"/>
        </a:p>
      </dgm:t>
    </dgm:pt>
    <dgm:pt modelId="{0E2BDB5C-80DA-4FC3-A479-3D935E5ACA67}">
      <dgm:prSet phldrT="[Text]" custT="1"/>
      <dgm:spPr/>
      <dgm:t>
        <a:bodyPr/>
        <a:lstStyle/>
        <a:p>
          <a:r>
            <a:rPr lang="id-ID" sz="1400" b="1" dirty="0">
              <a:effectLst>
                <a:outerShdw blurRad="38100" dist="38100" dir="2700000" algn="tl">
                  <a:srgbClr val="000000">
                    <a:alpha val="43137"/>
                  </a:srgbClr>
                </a:outerShdw>
              </a:effectLst>
            </a:rPr>
            <a:t>IKA ITS</a:t>
          </a:r>
        </a:p>
        <a:p>
          <a:r>
            <a:rPr lang="id-ID" sz="1400" b="1" dirty="0">
              <a:effectLst>
                <a:outerShdw blurRad="38100" dist="38100" dir="2700000" algn="tl">
                  <a:srgbClr val="000000">
                    <a:alpha val="43137"/>
                  </a:srgbClr>
                </a:outerShdw>
              </a:effectLst>
            </a:rPr>
            <a:t>PW Jatim</a:t>
          </a:r>
        </a:p>
      </dgm:t>
    </dgm:pt>
    <dgm:pt modelId="{F5781E86-C8EB-4E9C-B242-F25ECD040266}" type="parTrans" cxnId="{6C18AB6F-E6C2-47AE-A826-67B591350EB4}">
      <dgm:prSet/>
      <dgm:spPr/>
      <dgm:t>
        <a:bodyPr/>
        <a:lstStyle/>
        <a:p>
          <a:endParaRPr lang="id-ID"/>
        </a:p>
      </dgm:t>
    </dgm:pt>
    <dgm:pt modelId="{55232C5C-A0E0-4C3E-94FD-C3FDA9E767CC}" type="sibTrans" cxnId="{6C18AB6F-E6C2-47AE-A826-67B591350EB4}">
      <dgm:prSet/>
      <dgm:spPr/>
      <dgm:t>
        <a:bodyPr/>
        <a:lstStyle/>
        <a:p>
          <a:endParaRPr lang="id-ID"/>
        </a:p>
      </dgm:t>
    </dgm:pt>
    <dgm:pt modelId="{3FAAB052-83CB-4E86-9330-449F0869EC2D}">
      <dgm:prSet phldrT="[Text]" custT="1"/>
      <dgm:spPr/>
      <dgm:t>
        <a:bodyPr/>
        <a:lstStyle/>
        <a:p>
          <a:r>
            <a:rPr lang="id-ID" sz="1200" b="1">
              <a:effectLst>
                <a:outerShdw blurRad="38100" dist="38100" dir="2700000" algn="tl">
                  <a:srgbClr val="000000">
                    <a:alpha val="43137"/>
                  </a:srgbClr>
                </a:outerShdw>
              </a:effectLst>
            </a:rPr>
            <a:t>Dewan Pembina </a:t>
          </a:r>
        </a:p>
        <a:p>
          <a:r>
            <a:rPr lang="id-ID" sz="1200">
              <a:effectLst>
                <a:outerShdw blurRad="38100" dist="38100" dir="2700000" algn="tl">
                  <a:srgbClr val="000000">
                    <a:alpha val="43137"/>
                  </a:srgbClr>
                </a:outerShdw>
              </a:effectLst>
            </a:rPr>
            <a:t>Ketua: Bambang Haryo</a:t>
          </a:r>
          <a:endParaRPr lang="id-ID" sz="1200" dirty="0">
            <a:effectLst>
              <a:outerShdw blurRad="38100" dist="38100" dir="2700000" algn="tl">
                <a:srgbClr val="000000">
                  <a:alpha val="43137"/>
                </a:srgbClr>
              </a:outerShdw>
            </a:effectLst>
          </a:endParaRPr>
        </a:p>
      </dgm:t>
    </dgm:pt>
    <dgm:pt modelId="{163B0C32-C782-48E1-9D32-1A624B876B6A}" type="parTrans" cxnId="{BE9291F0-9941-416A-B958-68FF32716053}">
      <dgm:prSet/>
      <dgm:spPr/>
      <dgm:t>
        <a:bodyPr/>
        <a:lstStyle/>
        <a:p>
          <a:endParaRPr lang="id-ID"/>
        </a:p>
      </dgm:t>
    </dgm:pt>
    <dgm:pt modelId="{4F169C05-4568-4C52-B6EA-38D7A36B582C}" type="sibTrans" cxnId="{BE9291F0-9941-416A-B958-68FF32716053}">
      <dgm:prSet/>
      <dgm:spPr/>
      <dgm:t>
        <a:bodyPr/>
        <a:lstStyle/>
        <a:p>
          <a:endParaRPr lang="id-ID"/>
        </a:p>
      </dgm:t>
    </dgm:pt>
    <dgm:pt modelId="{6EA75DDE-2E55-46F8-B0D2-65138C69E269}">
      <dgm:prSet phldrT="[Text]" custT="1"/>
      <dgm:spPr/>
      <dgm:t>
        <a:bodyPr/>
        <a:lstStyle/>
        <a:p>
          <a:r>
            <a:rPr lang="id-ID" sz="1200" b="1">
              <a:effectLst>
                <a:outerShdw blurRad="38100" dist="38100" dir="2700000" algn="tl">
                  <a:srgbClr val="000000">
                    <a:alpha val="43137"/>
                  </a:srgbClr>
                </a:outerShdw>
              </a:effectLst>
            </a:rPr>
            <a:t>Dewan Pakar </a:t>
          </a:r>
        </a:p>
        <a:p>
          <a:r>
            <a:rPr lang="id-ID" sz="1200">
              <a:effectLst>
                <a:outerShdw blurRad="38100" dist="38100" dir="2700000" algn="tl">
                  <a:srgbClr val="000000">
                    <a:alpha val="43137"/>
                  </a:srgbClr>
                </a:outerShdw>
              </a:effectLst>
            </a:rPr>
            <a:t>Ketua: Muji Irmawan</a:t>
          </a:r>
          <a:endParaRPr lang="id-ID" sz="1200" dirty="0">
            <a:effectLst>
              <a:outerShdw blurRad="38100" dist="38100" dir="2700000" algn="tl">
                <a:srgbClr val="000000">
                  <a:alpha val="43137"/>
                </a:srgbClr>
              </a:outerShdw>
            </a:effectLst>
          </a:endParaRPr>
        </a:p>
      </dgm:t>
    </dgm:pt>
    <dgm:pt modelId="{231C08B6-44FE-43D1-8B36-0570C1C3E612}" type="parTrans" cxnId="{524BDE9A-760E-4F53-85A8-E60A08D687C4}">
      <dgm:prSet/>
      <dgm:spPr/>
      <dgm:t>
        <a:bodyPr/>
        <a:lstStyle/>
        <a:p>
          <a:endParaRPr lang="id-ID"/>
        </a:p>
      </dgm:t>
    </dgm:pt>
    <dgm:pt modelId="{028307D1-351C-45A6-B5D4-7D94C5EADFE9}" type="sibTrans" cxnId="{524BDE9A-760E-4F53-85A8-E60A08D687C4}">
      <dgm:prSet/>
      <dgm:spPr/>
      <dgm:t>
        <a:bodyPr/>
        <a:lstStyle/>
        <a:p>
          <a:endParaRPr lang="id-ID"/>
        </a:p>
      </dgm:t>
    </dgm:pt>
    <dgm:pt modelId="{177CBAF0-9052-4B98-91A6-9067F561F2DE}">
      <dgm:prSet custT="1"/>
      <dgm:spPr/>
      <dgm:t>
        <a:bodyPr/>
        <a:lstStyle/>
        <a:p>
          <a:r>
            <a:rPr lang="id-ID" sz="1200" b="1">
              <a:effectLst>
                <a:outerShdw blurRad="38100" dist="38100" dir="2700000" algn="tl">
                  <a:srgbClr val="000000">
                    <a:alpha val="43137"/>
                  </a:srgbClr>
                </a:outerShdw>
              </a:effectLst>
            </a:rPr>
            <a:t>Pengurus Harian</a:t>
          </a:r>
        </a:p>
        <a:p>
          <a:r>
            <a:rPr lang="id-ID" sz="1200" b="0">
              <a:effectLst>
                <a:outerShdw blurRad="38100" dist="38100" dir="2700000" algn="tl">
                  <a:srgbClr val="000000">
                    <a:alpha val="43137"/>
                  </a:srgbClr>
                </a:outerShdw>
              </a:effectLst>
            </a:rPr>
            <a:t>Ketua: Arief Wisnu</a:t>
          </a:r>
          <a:endParaRPr lang="id-ID" sz="1200" b="0" dirty="0">
            <a:effectLst>
              <a:outerShdw blurRad="38100" dist="38100" dir="2700000" algn="tl">
                <a:srgbClr val="000000">
                  <a:alpha val="43137"/>
                </a:srgbClr>
              </a:outerShdw>
            </a:effectLst>
          </a:endParaRPr>
        </a:p>
      </dgm:t>
    </dgm:pt>
    <dgm:pt modelId="{B0E8053E-97ED-4B63-A050-7ABCE915CAA4}" type="parTrans" cxnId="{03F74BE3-5AFE-4CB9-9967-E804AB9A3709}">
      <dgm:prSet/>
      <dgm:spPr/>
      <dgm:t>
        <a:bodyPr/>
        <a:lstStyle/>
        <a:p>
          <a:endParaRPr lang="id-ID"/>
        </a:p>
      </dgm:t>
    </dgm:pt>
    <dgm:pt modelId="{8AC8611F-CCBA-455A-A3F7-F2AD84051584}" type="sibTrans" cxnId="{03F74BE3-5AFE-4CB9-9967-E804AB9A3709}">
      <dgm:prSet/>
      <dgm:spPr/>
      <dgm:t>
        <a:bodyPr/>
        <a:lstStyle/>
        <a:p>
          <a:endParaRPr lang="id-ID"/>
        </a:p>
      </dgm:t>
    </dgm:pt>
    <dgm:pt modelId="{391A1DA9-6B31-4CB5-9C64-8B413620A955}">
      <dgm:prSet/>
      <dgm:spPr/>
      <dgm:t>
        <a:bodyPr/>
        <a:lstStyle/>
        <a:p>
          <a:r>
            <a:rPr lang="id-ID" b="1" dirty="0"/>
            <a:t>Wakil Ketua I (Wildan A. Karim)</a:t>
          </a:r>
        </a:p>
        <a:p>
          <a:r>
            <a:rPr lang="id-ID" dirty="0"/>
            <a:t>Kompartemen Pembinaan Organisasi</a:t>
          </a:r>
        </a:p>
      </dgm:t>
    </dgm:pt>
    <dgm:pt modelId="{B1C76BD6-BF3B-4CB5-8C2C-75BA22AE1C6F}" type="parTrans" cxnId="{B840D8C5-CDA3-49D4-AD98-8A65679C2556}">
      <dgm:prSet/>
      <dgm:spPr/>
      <dgm:t>
        <a:bodyPr/>
        <a:lstStyle/>
        <a:p>
          <a:endParaRPr lang="id-ID"/>
        </a:p>
      </dgm:t>
    </dgm:pt>
    <dgm:pt modelId="{FE8C2EF4-EE3A-4DD6-89D0-12AA0BF37120}" type="sibTrans" cxnId="{B840D8C5-CDA3-49D4-AD98-8A65679C2556}">
      <dgm:prSet/>
      <dgm:spPr/>
      <dgm:t>
        <a:bodyPr/>
        <a:lstStyle/>
        <a:p>
          <a:endParaRPr lang="id-ID"/>
        </a:p>
      </dgm:t>
    </dgm:pt>
    <dgm:pt modelId="{7B87A528-13DB-4058-B230-1459E287FC07}">
      <dgm:prSet custT="1"/>
      <dgm:spPr/>
      <dgm:t>
        <a:bodyPr/>
        <a:lstStyle/>
        <a:p>
          <a:r>
            <a:rPr lang="id-ID" sz="1400" b="1">
              <a:effectLst>
                <a:outerShdw blurRad="38100" dist="38100" dir="2700000" algn="tl">
                  <a:srgbClr val="000000">
                    <a:alpha val="43137"/>
                  </a:srgbClr>
                </a:outerShdw>
              </a:effectLst>
            </a:rPr>
            <a:t>Sekretaris Umum</a:t>
          </a:r>
        </a:p>
        <a:p>
          <a:r>
            <a:rPr lang="id-ID" sz="1400">
              <a:effectLst>
                <a:outerShdw blurRad="38100" dist="38100" dir="2700000" algn="tl">
                  <a:srgbClr val="000000">
                    <a:alpha val="43137"/>
                  </a:srgbClr>
                </a:outerShdw>
              </a:effectLst>
            </a:rPr>
            <a:t>Dieta Kurnia</a:t>
          </a:r>
          <a:endParaRPr lang="id-ID" sz="1400" dirty="0">
            <a:effectLst>
              <a:outerShdw blurRad="38100" dist="38100" dir="2700000" algn="tl">
                <a:srgbClr val="000000">
                  <a:alpha val="43137"/>
                </a:srgbClr>
              </a:outerShdw>
            </a:effectLst>
          </a:endParaRPr>
        </a:p>
      </dgm:t>
    </dgm:pt>
    <dgm:pt modelId="{56EF5F33-D4A7-471F-898C-591BDC79C51C}" type="parTrans" cxnId="{76BD2B2B-ED16-453F-BCEB-C146FAF2CC7A}">
      <dgm:prSet/>
      <dgm:spPr/>
      <dgm:t>
        <a:bodyPr/>
        <a:lstStyle/>
        <a:p>
          <a:endParaRPr lang="id-ID"/>
        </a:p>
      </dgm:t>
    </dgm:pt>
    <dgm:pt modelId="{1E25973E-2271-49E5-ACAE-873A7F5A71C1}" type="sibTrans" cxnId="{76BD2B2B-ED16-453F-BCEB-C146FAF2CC7A}">
      <dgm:prSet/>
      <dgm:spPr/>
      <dgm:t>
        <a:bodyPr/>
        <a:lstStyle/>
        <a:p>
          <a:endParaRPr lang="id-ID"/>
        </a:p>
      </dgm:t>
    </dgm:pt>
    <dgm:pt modelId="{B595CF0C-3A37-44FC-9AB9-A0FCACF066E5}">
      <dgm:prSet custT="1"/>
      <dgm:spPr/>
      <dgm:t>
        <a:bodyPr/>
        <a:lstStyle/>
        <a:p>
          <a:r>
            <a:rPr lang="id-ID" sz="1400" b="1">
              <a:effectLst>
                <a:outerShdw blurRad="38100" dist="38100" dir="2700000" algn="tl">
                  <a:srgbClr val="000000">
                    <a:alpha val="43137"/>
                  </a:srgbClr>
                </a:outerShdw>
              </a:effectLst>
            </a:rPr>
            <a:t>Bendahara Umum</a:t>
          </a:r>
        </a:p>
        <a:p>
          <a:r>
            <a:rPr lang="id-ID" sz="1400">
              <a:effectLst>
                <a:outerShdw blurRad="38100" dist="38100" dir="2700000" algn="tl">
                  <a:srgbClr val="000000">
                    <a:alpha val="43137"/>
                  </a:srgbClr>
                </a:outerShdw>
              </a:effectLst>
            </a:rPr>
            <a:t>Fitri Patriani</a:t>
          </a:r>
          <a:endParaRPr lang="id-ID" sz="1400" dirty="0">
            <a:effectLst>
              <a:outerShdw blurRad="38100" dist="38100" dir="2700000" algn="tl">
                <a:srgbClr val="000000">
                  <a:alpha val="43137"/>
                </a:srgbClr>
              </a:outerShdw>
            </a:effectLst>
          </a:endParaRPr>
        </a:p>
      </dgm:t>
    </dgm:pt>
    <dgm:pt modelId="{7C460FB0-3D31-4E24-A327-66F78CDB665E}" type="parTrans" cxnId="{69FE7E02-7385-4B5F-978B-DC48CEE964CB}">
      <dgm:prSet/>
      <dgm:spPr/>
      <dgm:t>
        <a:bodyPr/>
        <a:lstStyle/>
        <a:p>
          <a:endParaRPr lang="id-ID"/>
        </a:p>
      </dgm:t>
    </dgm:pt>
    <dgm:pt modelId="{5105709B-5621-4CE5-AF93-4C2DE50718AE}" type="sibTrans" cxnId="{69FE7E02-7385-4B5F-978B-DC48CEE964CB}">
      <dgm:prSet/>
      <dgm:spPr/>
      <dgm:t>
        <a:bodyPr/>
        <a:lstStyle/>
        <a:p>
          <a:endParaRPr lang="id-ID"/>
        </a:p>
      </dgm:t>
    </dgm:pt>
    <dgm:pt modelId="{9378FF1A-F19C-46A6-9D88-26A6238B8EFB}">
      <dgm:prSet custT="1"/>
      <dgm:spPr/>
      <dgm:t>
        <a:bodyPr/>
        <a:lstStyle/>
        <a:p>
          <a:r>
            <a:rPr lang="id-ID" sz="1400" b="1">
              <a:effectLst>
                <a:outerShdw blurRad="38100" dist="38100" dir="2700000" algn="tl">
                  <a:srgbClr val="000000">
                    <a:alpha val="43137"/>
                  </a:srgbClr>
                </a:outerShdw>
              </a:effectLst>
            </a:rPr>
            <a:t>Wakil Ketua Umum</a:t>
          </a:r>
          <a:endParaRPr lang="id-ID" sz="1400" dirty="0">
            <a:effectLst>
              <a:outerShdw blurRad="38100" dist="38100" dir="2700000" algn="tl">
                <a:srgbClr val="000000">
                  <a:alpha val="43137"/>
                </a:srgbClr>
              </a:outerShdw>
            </a:effectLst>
          </a:endParaRPr>
        </a:p>
      </dgm:t>
    </dgm:pt>
    <dgm:pt modelId="{738529B2-CC76-4C8E-87C8-4397282BAF79}" type="parTrans" cxnId="{E7AE915A-C004-4D1D-AC11-2CB2BCA6124F}">
      <dgm:prSet/>
      <dgm:spPr/>
      <dgm:t>
        <a:bodyPr/>
        <a:lstStyle/>
        <a:p>
          <a:endParaRPr lang="id-ID"/>
        </a:p>
      </dgm:t>
    </dgm:pt>
    <dgm:pt modelId="{A98800CC-8B96-45F4-AFEA-13D660CA9FE9}" type="sibTrans" cxnId="{E7AE915A-C004-4D1D-AC11-2CB2BCA6124F}">
      <dgm:prSet/>
      <dgm:spPr/>
      <dgm:t>
        <a:bodyPr/>
        <a:lstStyle/>
        <a:p>
          <a:endParaRPr lang="id-ID"/>
        </a:p>
      </dgm:t>
    </dgm:pt>
    <dgm:pt modelId="{05873A7D-EB75-4199-A3A0-94DDFD7E3CD9}">
      <dgm:prSet/>
      <dgm:spPr/>
      <dgm:t>
        <a:bodyPr/>
        <a:lstStyle/>
        <a:p>
          <a:r>
            <a:rPr lang="id-ID" b="1" dirty="0"/>
            <a:t>Wakil Ketua II (Mujiaman)</a:t>
          </a:r>
        </a:p>
        <a:p>
          <a:r>
            <a:rPr lang="id-ID" dirty="0"/>
            <a:t>Kompartemen Hubungan Antar Lembaga Kemitraan </a:t>
          </a:r>
          <a:r>
            <a:rPr lang="id-ID" dirty="0" err="1"/>
            <a:t>dg</a:t>
          </a:r>
          <a:r>
            <a:rPr lang="id-ID" dirty="0"/>
            <a:t> ITS &amp; </a:t>
          </a:r>
          <a:r>
            <a:rPr lang="id-ID" dirty="0" err="1"/>
            <a:t>Komjur</a:t>
          </a:r>
          <a:endParaRPr lang="id-ID" dirty="0"/>
        </a:p>
      </dgm:t>
    </dgm:pt>
    <dgm:pt modelId="{CCD41977-866F-4AAD-B2A0-1562ADE893AB}" type="parTrans" cxnId="{ACBFDC4E-475B-4798-9D6D-13EAF66BB907}">
      <dgm:prSet/>
      <dgm:spPr/>
      <dgm:t>
        <a:bodyPr/>
        <a:lstStyle/>
        <a:p>
          <a:endParaRPr lang="id-ID"/>
        </a:p>
      </dgm:t>
    </dgm:pt>
    <dgm:pt modelId="{75EDA632-2418-4666-8C31-96E4816DD24A}" type="sibTrans" cxnId="{ACBFDC4E-475B-4798-9D6D-13EAF66BB907}">
      <dgm:prSet/>
      <dgm:spPr/>
      <dgm:t>
        <a:bodyPr/>
        <a:lstStyle/>
        <a:p>
          <a:endParaRPr lang="id-ID"/>
        </a:p>
      </dgm:t>
    </dgm:pt>
    <dgm:pt modelId="{E5605FED-6CFA-432B-87DB-CBE4FBA7E3A0}">
      <dgm:prSet/>
      <dgm:spPr/>
      <dgm:t>
        <a:bodyPr/>
        <a:lstStyle/>
        <a:p>
          <a:r>
            <a:rPr lang="id-ID" b="1"/>
            <a:t>Wakil Ketua III (Fadjar Hutomo)</a:t>
          </a:r>
        </a:p>
        <a:p>
          <a:r>
            <a:rPr lang="id-ID"/>
            <a:t>Kompartmen Hubungan Masyarakat &amp; Kemitraan Ikatan Alumni Lain</a:t>
          </a:r>
          <a:endParaRPr lang="id-ID" dirty="0"/>
        </a:p>
      </dgm:t>
    </dgm:pt>
    <dgm:pt modelId="{3F2F1A63-7EB6-4C99-936C-04875D058026}" type="parTrans" cxnId="{222CFAE9-33FF-414C-9BCF-FD47FDFF17D2}">
      <dgm:prSet/>
      <dgm:spPr/>
      <dgm:t>
        <a:bodyPr/>
        <a:lstStyle/>
        <a:p>
          <a:endParaRPr lang="id-ID"/>
        </a:p>
      </dgm:t>
    </dgm:pt>
    <dgm:pt modelId="{B9A447C4-0C45-44F0-8017-2358AD43F5F0}" type="sibTrans" cxnId="{222CFAE9-33FF-414C-9BCF-FD47FDFF17D2}">
      <dgm:prSet/>
      <dgm:spPr/>
      <dgm:t>
        <a:bodyPr/>
        <a:lstStyle/>
        <a:p>
          <a:endParaRPr lang="id-ID"/>
        </a:p>
      </dgm:t>
    </dgm:pt>
    <dgm:pt modelId="{EA2A3FCA-D3DE-4976-8C6E-397708B9C772}" type="pres">
      <dgm:prSet presAssocID="{3FEE260A-E88F-42A6-9425-41598EDB06D3}" presName="hierChild1" presStyleCnt="0">
        <dgm:presLayoutVars>
          <dgm:chPref val="1"/>
          <dgm:dir/>
          <dgm:animOne val="branch"/>
          <dgm:animLvl val="lvl"/>
          <dgm:resizeHandles/>
        </dgm:presLayoutVars>
      </dgm:prSet>
      <dgm:spPr/>
      <dgm:t>
        <a:bodyPr/>
        <a:lstStyle/>
        <a:p>
          <a:endParaRPr lang="en-US"/>
        </a:p>
      </dgm:t>
    </dgm:pt>
    <dgm:pt modelId="{AE797E3F-BF63-4DC8-A29F-0256A645AE0E}" type="pres">
      <dgm:prSet presAssocID="{0E2BDB5C-80DA-4FC3-A479-3D935E5ACA67}" presName="hierRoot1" presStyleCnt="0"/>
      <dgm:spPr/>
    </dgm:pt>
    <dgm:pt modelId="{45C1C0FF-8537-4F1A-8D23-9F45ACD0A153}" type="pres">
      <dgm:prSet presAssocID="{0E2BDB5C-80DA-4FC3-A479-3D935E5ACA67}" presName="composite" presStyleCnt="0"/>
      <dgm:spPr/>
    </dgm:pt>
    <dgm:pt modelId="{0F256B06-8EEF-46BD-B7B3-639839ED55C6}" type="pres">
      <dgm:prSet presAssocID="{0E2BDB5C-80DA-4FC3-A479-3D935E5ACA67}" presName="background" presStyleLbl="node0" presStyleIdx="0" presStyleCnt="1"/>
      <dgm:spPr/>
    </dgm:pt>
    <dgm:pt modelId="{3D386B55-2D7B-402B-A5CB-577E87816ACB}" type="pres">
      <dgm:prSet presAssocID="{0E2BDB5C-80DA-4FC3-A479-3D935E5ACA67}" presName="text" presStyleLbl="fgAcc0" presStyleIdx="0" presStyleCnt="1">
        <dgm:presLayoutVars>
          <dgm:chPref val="3"/>
        </dgm:presLayoutVars>
      </dgm:prSet>
      <dgm:spPr/>
      <dgm:t>
        <a:bodyPr/>
        <a:lstStyle/>
        <a:p>
          <a:endParaRPr lang="en-US"/>
        </a:p>
      </dgm:t>
    </dgm:pt>
    <dgm:pt modelId="{EFF15CB0-C073-46C1-A12D-56F61DF89347}" type="pres">
      <dgm:prSet presAssocID="{0E2BDB5C-80DA-4FC3-A479-3D935E5ACA67}" presName="hierChild2" presStyleCnt="0"/>
      <dgm:spPr/>
    </dgm:pt>
    <dgm:pt modelId="{3DEFF152-96C1-44B5-A3BB-FE275A78D40B}" type="pres">
      <dgm:prSet presAssocID="{163B0C32-C782-48E1-9D32-1A624B876B6A}" presName="Name10" presStyleLbl="parChTrans1D2" presStyleIdx="0" presStyleCnt="3"/>
      <dgm:spPr/>
      <dgm:t>
        <a:bodyPr/>
        <a:lstStyle/>
        <a:p>
          <a:endParaRPr lang="en-US"/>
        </a:p>
      </dgm:t>
    </dgm:pt>
    <dgm:pt modelId="{BDF40286-3BC2-45F4-B393-9A4B9AC72EE4}" type="pres">
      <dgm:prSet presAssocID="{3FAAB052-83CB-4E86-9330-449F0869EC2D}" presName="hierRoot2" presStyleCnt="0"/>
      <dgm:spPr/>
    </dgm:pt>
    <dgm:pt modelId="{EE51BFD6-8033-402B-AEDB-2AD6E82E5179}" type="pres">
      <dgm:prSet presAssocID="{3FAAB052-83CB-4E86-9330-449F0869EC2D}" presName="composite2" presStyleCnt="0"/>
      <dgm:spPr/>
    </dgm:pt>
    <dgm:pt modelId="{12098353-8590-4210-9416-8ED1D56D29E7}" type="pres">
      <dgm:prSet presAssocID="{3FAAB052-83CB-4E86-9330-449F0869EC2D}" presName="background2" presStyleLbl="node2" presStyleIdx="0" presStyleCnt="3"/>
      <dgm:spPr/>
    </dgm:pt>
    <dgm:pt modelId="{D7DC3DCA-F2B1-4F69-B236-63852AF88040}" type="pres">
      <dgm:prSet presAssocID="{3FAAB052-83CB-4E86-9330-449F0869EC2D}" presName="text2" presStyleLbl="fgAcc2" presStyleIdx="0" presStyleCnt="3">
        <dgm:presLayoutVars>
          <dgm:chPref val="3"/>
        </dgm:presLayoutVars>
      </dgm:prSet>
      <dgm:spPr/>
      <dgm:t>
        <a:bodyPr/>
        <a:lstStyle/>
        <a:p>
          <a:endParaRPr lang="en-US"/>
        </a:p>
      </dgm:t>
    </dgm:pt>
    <dgm:pt modelId="{E666A2F3-A094-4C67-B496-79275D05514B}" type="pres">
      <dgm:prSet presAssocID="{3FAAB052-83CB-4E86-9330-449F0869EC2D}" presName="hierChild3" presStyleCnt="0"/>
      <dgm:spPr/>
    </dgm:pt>
    <dgm:pt modelId="{44B5F2CC-538A-490B-8B00-0F0D5A12168D}" type="pres">
      <dgm:prSet presAssocID="{231C08B6-44FE-43D1-8B36-0570C1C3E612}" presName="Name10" presStyleLbl="parChTrans1D2" presStyleIdx="1" presStyleCnt="3"/>
      <dgm:spPr/>
      <dgm:t>
        <a:bodyPr/>
        <a:lstStyle/>
        <a:p>
          <a:endParaRPr lang="en-US"/>
        </a:p>
      </dgm:t>
    </dgm:pt>
    <dgm:pt modelId="{83417912-BCE4-47D9-9307-915E5821698C}" type="pres">
      <dgm:prSet presAssocID="{6EA75DDE-2E55-46F8-B0D2-65138C69E269}" presName="hierRoot2" presStyleCnt="0"/>
      <dgm:spPr/>
    </dgm:pt>
    <dgm:pt modelId="{98B8AE17-6352-42B3-8ED4-F4ACD5D7D4EB}" type="pres">
      <dgm:prSet presAssocID="{6EA75DDE-2E55-46F8-B0D2-65138C69E269}" presName="composite2" presStyleCnt="0"/>
      <dgm:spPr/>
    </dgm:pt>
    <dgm:pt modelId="{7A178B03-BC9C-4917-AAD1-311D2C8E9485}" type="pres">
      <dgm:prSet presAssocID="{6EA75DDE-2E55-46F8-B0D2-65138C69E269}" presName="background2" presStyleLbl="node2" presStyleIdx="1" presStyleCnt="3"/>
      <dgm:spPr/>
    </dgm:pt>
    <dgm:pt modelId="{52D69E49-35A2-4645-A99E-DC3D518632BD}" type="pres">
      <dgm:prSet presAssocID="{6EA75DDE-2E55-46F8-B0D2-65138C69E269}" presName="text2" presStyleLbl="fgAcc2" presStyleIdx="1" presStyleCnt="3">
        <dgm:presLayoutVars>
          <dgm:chPref val="3"/>
        </dgm:presLayoutVars>
      </dgm:prSet>
      <dgm:spPr/>
      <dgm:t>
        <a:bodyPr/>
        <a:lstStyle/>
        <a:p>
          <a:endParaRPr lang="en-US"/>
        </a:p>
      </dgm:t>
    </dgm:pt>
    <dgm:pt modelId="{893474F9-9A89-4872-96AD-3EB1F80A430D}" type="pres">
      <dgm:prSet presAssocID="{6EA75DDE-2E55-46F8-B0D2-65138C69E269}" presName="hierChild3" presStyleCnt="0"/>
      <dgm:spPr/>
    </dgm:pt>
    <dgm:pt modelId="{F5254AF2-39B4-492B-80BF-BC5E46E4E105}" type="pres">
      <dgm:prSet presAssocID="{B0E8053E-97ED-4B63-A050-7ABCE915CAA4}" presName="Name10" presStyleLbl="parChTrans1D2" presStyleIdx="2" presStyleCnt="3"/>
      <dgm:spPr/>
      <dgm:t>
        <a:bodyPr/>
        <a:lstStyle/>
        <a:p>
          <a:endParaRPr lang="en-US"/>
        </a:p>
      </dgm:t>
    </dgm:pt>
    <dgm:pt modelId="{BBA347FB-8972-407D-974B-970AC6A072ED}" type="pres">
      <dgm:prSet presAssocID="{177CBAF0-9052-4B98-91A6-9067F561F2DE}" presName="hierRoot2" presStyleCnt="0"/>
      <dgm:spPr/>
    </dgm:pt>
    <dgm:pt modelId="{86F21F8D-6BCF-4151-BBA1-FB67AF80FF64}" type="pres">
      <dgm:prSet presAssocID="{177CBAF0-9052-4B98-91A6-9067F561F2DE}" presName="composite2" presStyleCnt="0"/>
      <dgm:spPr/>
    </dgm:pt>
    <dgm:pt modelId="{6D00593E-4673-4060-9C93-C6E47B952802}" type="pres">
      <dgm:prSet presAssocID="{177CBAF0-9052-4B98-91A6-9067F561F2DE}" presName="background2" presStyleLbl="node2" presStyleIdx="2" presStyleCnt="3"/>
      <dgm:spPr/>
    </dgm:pt>
    <dgm:pt modelId="{19A3423F-D8AE-47DF-B5DE-A84203523685}" type="pres">
      <dgm:prSet presAssocID="{177CBAF0-9052-4B98-91A6-9067F561F2DE}" presName="text2" presStyleLbl="fgAcc2" presStyleIdx="2" presStyleCnt="3">
        <dgm:presLayoutVars>
          <dgm:chPref val="3"/>
        </dgm:presLayoutVars>
      </dgm:prSet>
      <dgm:spPr/>
      <dgm:t>
        <a:bodyPr/>
        <a:lstStyle/>
        <a:p>
          <a:endParaRPr lang="en-US"/>
        </a:p>
      </dgm:t>
    </dgm:pt>
    <dgm:pt modelId="{C311EBD9-4313-4D2B-B705-59D4072CB765}" type="pres">
      <dgm:prSet presAssocID="{177CBAF0-9052-4B98-91A6-9067F561F2DE}" presName="hierChild3" presStyleCnt="0"/>
      <dgm:spPr/>
    </dgm:pt>
    <dgm:pt modelId="{A32350FB-C164-4E99-8A90-9C1D7D2CB5F4}" type="pres">
      <dgm:prSet presAssocID="{738529B2-CC76-4C8E-87C8-4397282BAF79}" presName="Name17" presStyleLbl="parChTrans1D3" presStyleIdx="0" presStyleCnt="3"/>
      <dgm:spPr/>
      <dgm:t>
        <a:bodyPr/>
        <a:lstStyle/>
        <a:p>
          <a:endParaRPr lang="en-US"/>
        </a:p>
      </dgm:t>
    </dgm:pt>
    <dgm:pt modelId="{E1976628-7AFA-4DE1-9081-AD16016E001C}" type="pres">
      <dgm:prSet presAssocID="{9378FF1A-F19C-46A6-9D88-26A6238B8EFB}" presName="hierRoot3" presStyleCnt="0"/>
      <dgm:spPr/>
    </dgm:pt>
    <dgm:pt modelId="{66066642-5D86-4199-9245-809D3D7A4F59}" type="pres">
      <dgm:prSet presAssocID="{9378FF1A-F19C-46A6-9D88-26A6238B8EFB}" presName="composite3" presStyleCnt="0"/>
      <dgm:spPr/>
    </dgm:pt>
    <dgm:pt modelId="{30D41B2A-918A-42A4-B11D-3C820070AE13}" type="pres">
      <dgm:prSet presAssocID="{9378FF1A-F19C-46A6-9D88-26A6238B8EFB}" presName="background3" presStyleLbl="node3" presStyleIdx="0" presStyleCnt="3"/>
      <dgm:spPr/>
    </dgm:pt>
    <dgm:pt modelId="{6145B9F6-FE9A-4EF0-A59A-41842528160B}" type="pres">
      <dgm:prSet presAssocID="{9378FF1A-F19C-46A6-9D88-26A6238B8EFB}" presName="text3" presStyleLbl="fgAcc3" presStyleIdx="0" presStyleCnt="3">
        <dgm:presLayoutVars>
          <dgm:chPref val="3"/>
        </dgm:presLayoutVars>
      </dgm:prSet>
      <dgm:spPr/>
      <dgm:t>
        <a:bodyPr/>
        <a:lstStyle/>
        <a:p>
          <a:endParaRPr lang="en-US"/>
        </a:p>
      </dgm:t>
    </dgm:pt>
    <dgm:pt modelId="{1B982F2B-9276-40CD-AF92-45E154D33BC8}" type="pres">
      <dgm:prSet presAssocID="{9378FF1A-F19C-46A6-9D88-26A6238B8EFB}" presName="hierChild4" presStyleCnt="0"/>
      <dgm:spPr/>
    </dgm:pt>
    <dgm:pt modelId="{753B2375-DC91-4326-98E9-F60ADBF2F09A}" type="pres">
      <dgm:prSet presAssocID="{B1C76BD6-BF3B-4CB5-8C2C-75BA22AE1C6F}" presName="Name23" presStyleLbl="parChTrans1D4" presStyleIdx="0" presStyleCnt="3"/>
      <dgm:spPr/>
      <dgm:t>
        <a:bodyPr/>
        <a:lstStyle/>
        <a:p>
          <a:endParaRPr lang="en-US"/>
        </a:p>
      </dgm:t>
    </dgm:pt>
    <dgm:pt modelId="{4CFBF144-BE87-414C-BE01-4462BF7267DA}" type="pres">
      <dgm:prSet presAssocID="{391A1DA9-6B31-4CB5-9C64-8B413620A955}" presName="hierRoot4" presStyleCnt="0"/>
      <dgm:spPr/>
    </dgm:pt>
    <dgm:pt modelId="{5E0FB411-F06B-4857-B429-B3A7E51D6E37}" type="pres">
      <dgm:prSet presAssocID="{391A1DA9-6B31-4CB5-9C64-8B413620A955}" presName="composite4" presStyleCnt="0"/>
      <dgm:spPr/>
    </dgm:pt>
    <dgm:pt modelId="{6CDA34FD-2CC0-4637-96ED-D0AD075B42F1}" type="pres">
      <dgm:prSet presAssocID="{391A1DA9-6B31-4CB5-9C64-8B413620A955}" presName="background4" presStyleLbl="node4" presStyleIdx="0" presStyleCnt="3"/>
      <dgm:spPr/>
    </dgm:pt>
    <dgm:pt modelId="{2CDCBD03-C788-4B82-82BE-727734FB87EE}" type="pres">
      <dgm:prSet presAssocID="{391A1DA9-6B31-4CB5-9C64-8B413620A955}" presName="text4" presStyleLbl="fgAcc4" presStyleIdx="0" presStyleCnt="3">
        <dgm:presLayoutVars>
          <dgm:chPref val="3"/>
        </dgm:presLayoutVars>
      </dgm:prSet>
      <dgm:spPr/>
      <dgm:t>
        <a:bodyPr/>
        <a:lstStyle/>
        <a:p>
          <a:endParaRPr lang="en-US"/>
        </a:p>
      </dgm:t>
    </dgm:pt>
    <dgm:pt modelId="{03BA9CB8-9A97-4E7C-AE19-CF30895719A5}" type="pres">
      <dgm:prSet presAssocID="{391A1DA9-6B31-4CB5-9C64-8B413620A955}" presName="hierChild5" presStyleCnt="0"/>
      <dgm:spPr/>
    </dgm:pt>
    <dgm:pt modelId="{0ABA00EC-7797-489B-83A4-E0CAB008355A}" type="pres">
      <dgm:prSet presAssocID="{CCD41977-866F-4AAD-B2A0-1562ADE893AB}" presName="Name23" presStyleLbl="parChTrans1D4" presStyleIdx="1" presStyleCnt="3"/>
      <dgm:spPr/>
      <dgm:t>
        <a:bodyPr/>
        <a:lstStyle/>
        <a:p>
          <a:endParaRPr lang="en-US"/>
        </a:p>
      </dgm:t>
    </dgm:pt>
    <dgm:pt modelId="{869560D2-1776-4A69-A495-7363982A68C6}" type="pres">
      <dgm:prSet presAssocID="{05873A7D-EB75-4199-A3A0-94DDFD7E3CD9}" presName="hierRoot4" presStyleCnt="0"/>
      <dgm:spPr/>
    </dgm:pt>
    <dgm:pt modelId="{9BE663AD-B20F-41F1-88CD-0944549C503E}" type="pres">
      <dgm:prSet presAssocID="{05873A7D-EB75-4199-A3A0-94DDFD7E3CD9}" presName="composite4" presStyleCnt="0"/>
      <dgm:spPr/>
    </dgm:pt>
    <dgm:pt modelId="{3C4F5ADF-A783-48AD-97C1-3AE3740DDDAE}" type="pres">
      <dgm:prSet presAssocID="{05873A7D-EB75-4199-A3A0-94DDFD7E3CD9}" presName="background4" presStyleLbl="node4" presStyleIdx="1" presStyleCnt="3"/>
      <dgm:spPr/>
    </dgm:pt>
    <dgm:pt modelId="{E2B7E701-7C9E-4202-AE62-75352EB8A24E}" type="pres">
      <dgm:prSet presAssocID="{05873A7D-EB75-4199-A3A0-94DDFD7E3CD9}" presName="text4" presStyleLbl="fgAcc4" presStyleIdx="1" presStyleCnt="3">
        <dgm:presLayoutVars>
          <dgm:chPref val="3"/>
        </dgm:presLayoutVars>
      </dgm:prSet>
      <dgm:spPr/>
      <dgm:t>
        <a:bodyPr/>
        <a:lstStyle/>
        <a:p>
          <a:endParaRPr lang="en-US"/>
        </a:p>
      </dgm:t>
    </dgm:pt>
    <dgm:pt modelId="{B73A0CAA-580D-499B-9BDF-F2A7027FFC62}" type="pres">
      <dgm:prSet presAssocID="{05873A7D-EB75-4199-A3A0-94DDFD7E3CD9}" presName="hierChild5" presStyleCnt="0"/>
      <dgm:spPr/>
    </dgm:pt>
    <dgm:pt modelId="{CE736620-73B3-47FA-90D0-75A3442FCAE3}" type="pres">
      <dgm:prSet presAssocID="{3F2F1A63-7EB6-4C99-936C-04875D058026}" presName="Name23" presStyleLbl="parChTrans1D4" presStyleIdx="2" presStyleCnt="3"/>
      <dgm:spPr/>
      <dgm:t>
        <a:bodyPr/>
        <a:lstStyle/>
        <a:p>
          <a:endParaRPr lang="en-US"/>
        </a:p>
      </dgm:t>
    </dgm:pt>
    <dgm:pt modelId="{485B9412-150B-4C5F-92E3-DFA6B8E2ACD8}" type="pres">
      <dgm:prSet presAssocID="{E5605FED-6CFA-432B-87DB-CBE4FBA7E3A0}" presName="hierRoot4" presStyleCnt="0"/>
      <dgm:spPr/>
    </dgm:pt>
    <dgm:pt modelId="{8B07F64D-F7C9-49D0-A6BF-8CDC50C3EBB6}" type="pres">
      <dgm:prSet presAssocID="{E5605FED-6CFA-432B-87DB-CBE4FBA7E3A0}" presName="composite4" presStyleCnt="0"/>
      <dgm:spPr/>
    </dgm:pt>
    <dgm:pt modelId="{B67507AE-64A2-4B7D-B7E5-264D374219C0}" type="pres">
      <dgm:prSet presAssocID="{E5605FED-6CFA-432B-87DB-CBE4FBA7E3A0}" presName="background4" presStyleLbl="node4" presStyleIdx="2" presStyleCnt="3"/>
      <dgm:spPr/>
    </dgm:pt>
    <dgm:pt modelId="{9D0C0C13-887A-444E-9AED-B58C382A9D4D}" type="pres">
      <dgm:prSet presAssocID="{E5605FED-6CFA-432B-87DB-CBE4FBA7E3A0}" presName="text4" presStyleLbl="fgAcc4" presStyleIdx="2" presStyleCnt="3">
        <dgm:presLayoutVars>
          <dgm:chPref val="3"/>
        </dgm:presLayoutVars>
      </dgm:prSet>
      <dgm:spPr/>
      <dgm:t>
        <a:bodyPr/>
        <a:lstStyle/>
        <a:p>
          <a:endParaRPr lang="en-US"/>
        </a:p>
      </dgm:t>
    </dgm:pt>
    <dgm:pt modelId="{C895E79A-5766-4C50-A7CD-C8102B2534F5}" type="pres">
      <dgm:prSet presAssocID="{E5605FED-6CFA-432B-87DB-CBE4FBA7E3A0}" presName="hierChild5" presStyleCnt="0"/>
      <dgm:spPr/>
    </dgm:pt>
    <dgm:pt modelId="{EB5BD8C5-1805-4617-8C16-7BE291B10B13}" type="pres">
      <dgm:prSet presAssocID="{56EF5F33-D4A7-471F-898C-591BDC79C51C}" presName="Name17" presStyleLbl="parChTrans1D3" presStyleIdx="1" presStyleCnt="3"/>
      <dgm:spPr/>
      <dgm:t>
        <a:bodyPr/>
        <a:lstStyle/>
        <a:p>
          <a:endParaRPr lang="en-US"/>
        </a:p>
      </dgm:t>
    </dgm:pt>
    <dgm:pt modelId="{5611090D-F1E1-45F2-A7DC-928775C0CC37}" type="pres">
      <dgm:prSet presAssocID="{7B87A528-13DB-4058-B230-1459E287FC07}" presName="hierRoot3" presStyleCnt="0"/>
      <dgm:spPr/>
    </dgm:pt>
    <dgm:pt modelId="{9B5067DC-FFBB-49F6-99DF-043EDD454936}" type="pres">
      <dgm:prSet presAssocID="{7B87A528-13DB-4058-B230-1459E287FC07}" presName="composite3" presStyleCnt="0"/>
      <dgm:spPr/>
    </dgm:pt>
    <dgm:pt modelId="{4FC423D3-BAF4-4CDD-924B-30A3486E2A29}" type="pres">
      <dgm:prSet presAssocID="{7B87A528-13DB-4058-B230-1459E287FC07}" presName="background3" presStyleLbl="node3" presStyleIdx="1" presStyleCnt="3"/>
      <dgm:spPr/>
    </dgm:pt>
    <dgm:pt modelId="{A77612B5-8F6D-48B0-B1A1-C4160C737866}" type="pres">
      <dgm:prSet presAssocID="{7B87A528-13DB-4058-B230-1459E287FC07}" presName="text3" presStyleLbl="fgAcc3" presStyleIdx="1" presStyleCnt="3">
        <dgm:presLayoutVars>
          <dgm:chPref val="3"/>
        </dgm:presLayoutVars>
      </dgm:prSet>
      <dgm:spPr/>
      <dgm:t>
        <a:bodyPr/>
        <a:lstStyle/>
        <a:p>
          <a:endParaRPr lang="en-US"/>
        </a:p>
      </dgm:t>
    </dgm:pt>
    <dgm:pt modelId="{08D62529-C6EB-4BDB-92D4-C1E3952C3FFF}" type="pres">
      <dgm:prSet presAssocID="{7B87A528-13DB-4058-B230-1459E287FC07}" presName="hierChild4" presStyleCnt="0"/>
      <dgm:spPr/>
    </dgm:pt>
    <dgm:pt modelId="{ECBD2E35-09DF-4DEA-B0D9-6A53414FE574}" type="pres">
      <dgm:prSet presAssocID="{7C460FB0-3D31-4E24-A327-66F78CDB665E}" presName="Name17" presStyleLbl="parChTrans1D3" presStyleIdx="2" presStyleCnt="3"/>
      <dgm:spPr/>
      <dgm:t>
        <a:bodyPr/>
        <a:lstStyle/>
        <a:p>
          <a:endParaRPr lang="en-US"/>
        </a:p>
      </dgm:t>
    </dgm:pt>
    <dgm:pt modelId="{0497CE6B-6634-4BB1-8780-579B8224E295}" type="pres">
      <dgm:prSet presAssocID="{B595CF0C-3A37-44FC-9AB9-A0FCACF066E5}" presName="hierRoot3" presStyleCnt="0"/>
      <dgm:spPr/>
    </dgm:pt>
    <dgm:pt modelId="{ADD80441-EC4E-495E-957E-1A54588F7D01}" type="pres">
      <dgm:prSet presAssocID="{B595CF0C-3A37-44FC-9AB9-A0FCACF066E5}" presName="composite3" presStyleCnt="0"/>
      <dgm:spPr/>
    </dgm:pt>
    <dgm:pt modelId="{30D31D15-7037-482F-B725-AB8DB9BD77F3}" type="pres">
      <dgm:prSet presAssocID="{B595CF0C-3A37-44FC-9AB9-A0FCACF066E5}" presName="background3" presStyleLbl="node3" presStyleIdx="2" presStyleCnt="3"/>
      <dgm:spPr/>
    </dgm:pt>
    <dgm:pt modelId="{06006DAD-8ABB-42A6-95CD-076EE6F59B9D}" type="pres">
      <dgm:prSet presAssocID="{B595CF0C-3A37-44FC-9AB9-A0FCACF066E5}" presName="text3" presStyleLbl="fgAcc3" presStyleIdx="2" presStyleCnt="3">
        <dgm:presLayoutVars>
          <dgm:chPref val="3"/>
        </dgm:presLayoutVars>
      </dgm:prSet>
      <dgm:spPr/>
      <dgm:t>
        <a:bodyPr/>
        <a:lstStyle/>
        <a:p>
          <a:endParaRPr lang="en-US"/>
        </a:p>
      </dgm:t>
    </dgm:pt>
    <dgm:pt modelId="{40344134-D8D5-4E77-839D-3319BAEE62C0}" type="pres">
      <dgm:prSet presAssocID="{B595CF0C-3A37-44FC-9AB9-A0FCACF066E5}" presName="hierChild4" presStyleCnt="0"/>
      <dgm:spPr/>
    </dgm:pt>
  </dgm:ptLst>
  <dgm:cxnLst>
    <dgm:cxn modelId="{256B5D9D-DDBF-42FD-A925-108B0C015DEF}" type="presOf" srcId="{163B0C32-C782-48E1-9D32-1A624B876B6A}" destId="{3DEFF152-96C1-44B5-A3BB-FE275A78D40B}" srcOrd="0" destOrd="0" presId="urn:microsoft.com/office/officeart/2005/8/layout/hierarchy1"/>
    <dgm:cxn modelId="{825446B0-FE12-4D95-8CF9-4C4A23BE932C}" type="presOf" srcId="{B1C76BD6-BF3B-4CB5-8C2C-75BA22AE1C6F}" destId="{753B2375-DC91-4326-98E9-F60ADBF2F09A}" srcOrd="0" destOrd="0" presId="urn:microsoft.com/office/officeart/2005/8/layout/hierarchy1"/>
    <dgm:cxn modelId="{454EA8B4-A8F9-4C50-B1D1-3143A78B2FA9}" type="presOf" srcId="{231C08B6-44FE-43D1-8B36-0570C1C3E612}" destId="{44B5F2CC-538A-490B-8B00-0F0D5A12168D}" srcOrd="0" destOrd="0" presId="urn:microsoft.com/office/officeart/2005/8/layout/hierarchy1"/>
    <dgm:cxn modelId="{64D3D528-2BD9-47EC-AB03-495FA20567D8}" type="presOf" srcId="{56EF5F33-D4A7-471F-898C-591BDC79C51C}" destId="{EB5BD8C5-1805-4617-8C16-7BE291B10B13}" srcOrd="0" destOrd="0" presId="urn:microsoft.com/office/officeart/2005/8/layout/hierarchy1"/>
    <dgm:cxn modelId="{7A017B17-E19B-4FDB-8B28-5E81D772E9ED}" type="presOf" srcId="{B0E8053E-97ED-4B63-A050-7ABCE915CAA4}" destId="{F5254AF2-39B4-492B-80BF-BC5E46E4E105}" srcOrd="0" destOrd="0" presId="urn:microsoft.com/office/officeart/2005/8/layout/hierarchy1"/>
    <dgm:cxn modelId="{0C77B3D1-AC0E-4BE2-A382-231D2FD6E108}" type="presOf" srcId="{7C460FB0-3D31-4E24-A327-66F78CDB665E}" destId="{ECBD2E35-09DF-4DEA-B0D9-6A53414FE574}" srcOrd="0" destOrd="0" presId="urn:microsoft.com/office/officeart/2005/8/layout/hierarchy1"/>
    <dgm:cxn modelId="{E8B98492-39D4-4CA1-96B9-97DAA0B28E55}" type="presOf" srcId="{177CBAF0-9052-4B98-91A6-9067F561F2DE}" destId="{19A3423F-D8AE-47DF-B5DE-A84203523685}" srcOrd="0" destOrd="0" presId="urn:microsoft.com/office/officeart/2005/8/layout/hierarchy1"/>
    <dgm:cxn modelId="{B840D8C5-CDA3-49D4-AD98-8A65679C2556}" srcId="{9378FF1A-F19C-46A6-9D88-26A6238B8EFB}" destId="{391A1DA9-6B31-4CB5-9C64-8B413620A955}" srcOrd="0" destOrd="0" parTransId="{B1C76BD6-BF3B-4CB5-8C2C-75BA22AE1C6F}" sibTransId="{FE8C2EF4-EE3A-4DD6-89D0-12AA0BF37120}"/>
    <dgm:cxn modelId="{71DDFBB8-492B-48BA-9F6F-987810D493DE}" type="presOf" srcId="{9378FF1A-F19C-46A6-9D88-26A6238B8EFB}" destId="{6145B9F6-FE9A-4EF0-A59A-41842528160B}" srcOrd="0" destOrd="0" presId="urn:microsoft.com/office/officeart/2005/8/layout/hierarchy1"/>
    <dgm:cxn modelId="{1E69741A-F269-4807-9A84-31B1DD036296}" type="presOf" srcId="{3F2F1A63-7EB6-4C99-936C-04875D058026}" destId="{CE736620-73B3-47FA-90D0-75A3442FCAE3}" srcOrd="0" destOrd="0" presId="urn:microsoft.com/office/officeart/2005/8/layout/hierarchy1"/>
    <dgm:cxn modelId="{8B7AC50F-30E1-4FAF-B2B9-1977BDA8B780}" type="presOf" srcId="{CCD41977-866F-4AAD-B2A0-1562ADE893AB}" destId="{0ABA00EC-7797-489B-83A4-E0CAB008355A}" srcOrd="0" destOrd="0" presId="urn:microsoft.com/office/officeart/2005/8/layout/hierarchy1"/>
    <dgm:cxn modelId="{78259550-52A5-4090-82E5-8B99FDDA7841}" type="presOf" srcId="{3FEE260A-E88F-42A6-9425-41598EDB06D3}" destId="{EA2A3FCA-D3DE-4976-8C6E-397708B9C772}" srcOrd="0" destOrd="0" presId="urn:microsoft.com/office/officeart/2005/8/layout/hierarchy1"/>
    <dgm:cxn modelId="{524BDE9A-760E-4F53-85A8-E60A08D687C4}" srcId="{0E2BDB5C-80DA-4FC3-A479-3D935E5ACA67}" destId="{6EA75DDE-2E55-46F8-B0D2-65138C69E269}" srcOrd="1" destOrd="0" parTransId="{231C08B6-44FE-43D1-8B36-0570C1C3E612}" sibTransId="{028307D1-351C-45A6-B5D4-7D94C5EADFE9}"/>
    <dgm:cxn modelId="{B846E155-6BA6-4792-B9BF-8DE9B1B3180B}" type="presOf" srcId="{391A1DA9-6B31-4CB5-9C64-8B413620A955}" destId="{2CDCBD03-C788-4B82-82BE-727734FB87EE}" srcOrd="0" destOrd="0" presId="urn:microsoft.com/office/officeart/2005/8/layout/hierarchy1"/>
    <dgm:cxn modelId="{7C53D15A-D3FE-4E77-BEBE-1DBE6308148B}" type="presOf" srcId="{0E2BDB5C-80DA-4FC3-A479-3D935E5ACA67}" destId="{3D386B55-2D7B-402B-A5CB-577E87816ACB}" srcOrd="0" destOrd="0" presId="urn:microsoft.com/office/officeart/2005/8/layout/hierarchy1"/>
    <dgm:cxn modelId="{ACBFDC4E-475B-4798-9D6D-13EAF66BB907}" srcId="{9378FF1A-F19C-46A6-9D88-26A6238B8EFB}" destId="{05873A7D-EB75-4199-A3A0-94DDFD7E3CD9}" srcOrd="1" destOrd="0" parTransId="{CCD41977-866F-4AAD-B2A0-1562ADE893AB}" sibTransId="{75EDA632-2418-4666-8C31-96E4816DD24A}"/>
    <dgm:cxn modelId="{BE9291F0-9941-416A-B958-68FF32716053}" srcId="{0E2BDB5C-80DA-4FC3-A479-3D935E5ACA67}" destId="{3FAAB052-83CB-4E86-9330-449F0869EC2D}" srcOrd="0" destOrd="0" parTransId="{163B0C32-C782-48E1-9D32-1A624B876B6A}" sibTransId="{4F169C05-4568-4C52-B6EA-38D7A36B582C}"/>
    <dgm:cxn modelId="{16D59C19-A79D-4C20-AF7D-BF441A37827A}" type="presOf" srcId="{3FAAB052-83CB-4E86-9330-449F0869EC2D}" destId="{D7DC3DCA-F2B1-4F69-B236-63852AF88040}" srcOrd="0" destOrd="0" presId="urn:microsoft.com/office/officeart/2005/8/layout/hierarchy1"/>
    <dgm:cxn modelId="{222CFAE9-33FF-414C-9BCF-FD47FDFF17D2}" srcId="{9378FF1A-F19C-46A6-9D88-26A6238B8EFB}" destId="{E5605FED-6CFA-432B-87DB-CBE4FBA7E3A0}" srcOrd="2" destOrd="0" parTransId="{3F2F1A63-7EB6-4C99-936C-04875D058026}" sibTransId="{B9A447C4-0C45-44F0-8017-2358AD43F5F0}"/>
    <dgm:cxn modelId="{17F5BFF5-FFAF-44F8-83D0-1E720CD15A97}" type="presOf" srcId="{05873A7D-EB75-4199-A3A0-94DDFD7E3CD9}" destId="{E2B7E701-7C9E-4202-AE62-75352EB8A24E}" srcOrd="0" destOrd="0" presId="urn:microsoft.com/office/officeart/2005/8/layout/hierarchy1"/>
    <dgm:cxn modelId="{76BD2B2B-ED16-453F-BCEB-C146FAF2CC7A}" srcId="{177CBAF0-9052-4B98-91A6-9067F561F2DE}" destId="{7B87A528-13DB-4058-B230-1459E287FC07}" srcOrd="1" destOrd="0" parTransId="{56EF5F33-D4A7-471F-898C-591BDC79C51C}" sibTransId="{1E25973E-2271-49E5-ACAE-873A7F5A71C1}"/>
    <dgm:cxn modelId="{933AF5D9-0930-4FC9-9550-EE7733EC746B}" type="presOf" srcId="{7B87A528-13DB-4058-B230-1459E287FC07}" destId="{A77612B5-8F6D-48B0-B1A1-C4160C737866}" srcOrd="0" destOrd="0" presId="urn:microsoft.com/office/officeart/2005/8/layout/hierarchy1"/>
    <dgm:cxn modelId="{E7AE915A-C004-4D1D-AC11-2CB2BCA6124F}" srcId="{177CBAF0-9052-4B98-91A6-9067F561F2DE}" destId="{9378FF1A-F19C-46A6-9D88-26A6238B8EFB}" srcOrd="0" destOrd="0" parTransId="{738529B2-CC76-4C8E-87C8-4397282BAF79}" sibTransId="{A98800CC-8B96-45F4-AFEA-13D660CA9FE9}"/>
    <dgm:cxn modelId="{16277933-22D7-4021-8EC3-449D2FF800CD}" type="presOf" srcId="{6EA75DDE-2E55-46F8-B0D2-65138C69E269}" destId="{52D69E49-35A2-4645-A99E-DC3D518632BD}" srcOrd="0" destOrd="0" presId="urn:microsoft.com/office/officeart/2005/8/layout/hierarchy1"/>
    <dgm:cxn modelId="{6C18AB6F-E6C2-47AE-A826-67B591350EB4}" srcId="{3FEE260A-E88F-42A6-9425-41598EDB06D3}" destId="{0E2BDB5C-80DA-4FC3-A479-3D935E5ACA67}" srcOrd="0" destOrd="0" parTransId="{F5781E86-C8EB-4E9C-B242-F25ECD040266}" sibTransId="{55232C5C-A0E0-4C3E-94FD-C3FDA9E767CC}"/>
    <dgm:cxn modelId="{1D97A3C4-1FB8-4AAE-9A0F-E1F347FABEB0}" type="presOf" srcId="{E5605FED-6CFA-432B-87DB-CBE4FBA7E3A0}" destId="{9D0C0C13-887A-444E-9AED-B58C382A9D4D}" srcOrd="0" destOrd="0" presId="urn:microsoft.com/office/officeart/2005/8/layout/hierarchy1"/>
    <dgm:cxn modelId="{A67AE0E6-B9D8-4913-AC4A-483C44B7A73E}" type="presOf" srcId="{B595CF0C-3A37-44FC-9AB9-A0FCACF066E5}" destId="{06006DAD-8ABB-42A6-95CD-076EE6F59B9D}" srcOrd="0" destOrd="0" presId="urn:microsoft.com/office/officeart/2005/8/layout/hierarchy1"/>
    <dgm:cxn modelId="{BD0CC479-EBEB-4A49-A257-ACD388F8E92F}" type="presOf" srcId="{738529B2-CC76-4C8E-87C8-4397282BAF79}" destId="{A32350FB-C164-4E99-8A90-9C1D7D2CB5F4}" srcOrd="0" destOrd="0" presId="urn:microsoft.com/office/officeart/2005/8/layout/hierarchy1"/>
    <dgm:cxn modelId="{69FE7E02-7385-4B5F-978B-DC48CEE964CB}" srcId="{177CBAF0-9052-4B98-91A6-9067F561F2DE}" destId="{B595CF0C-3A37-44FC-9AB9-A0FCACF066E5}" srcOrd="2" destOrd="0" parTransId="{7C460FB0-3D31-4E24-A327-66F78CDB665E}" sibTransId="{5105709B-5621-4CE5-AF93-4C2DE50718AE}"/>
    <dgm:cxn modelId="{03F74BE3-5AFE-4CB9-9967-E804AB9A3709}" srcId="{0E2BDB5C-80DA-4FC3-A479-3D935E5ACA67}" destId="{177CBAF0-9052-4B98-91A6-9067F561F2DE}" srcOrd="2" destOrd="0" parTransId="{B0E8053E-97ED-4B63-A050-7ABCE915CAA4}" sibTransId="{8AC8611F-CCBA-455A-A3F7-F2AD84051584}"/>
    <dgm:cxn modelId="{FDCDB344-08E6-4AC9-957F-933B83A0D591}" type="presParOf" srcId="{EA2A3FCA-D3DE-4976-8C6E-397708B9C772}" destId="{AE797E3F-BF63-4DC8-A29F-0256A645AE0E}" srcOrd="0" destOrd="0" presId="urn:microsoft.com/office/officeart/2005/8/layout/hierarchy1"/>
    <dgm:cxn modelId="{1B52D006-A009-40DE-B488-7B95911A4D7E}" type="presParOf" srcId="{AE797E3F-BF63-4DC8-A29F-0256A645AE0E}" destId="{45C1C0FF-8537-4F1A-8D23-9F45ACD0A153}" srcOrd="0" destOrd="0" presId="urn:microsoft.com/office/officeart/2005/8/layout/hierarchy1"/>
    <dgm:cxn modelId="{1FF40552-3407-47B8-BAB6-51611FB9642A}" type="presParOf" srcId="{45C1C0FF-8537-4F1A-8D23-9F45ACD0A153}" destId="{0F256B06-8EEF-46BD-B7B3-639839ED55C6}" srcOrd="0" destOrd="0" presId="urn:microsoft.com/office/officeart/2005/8/layout/hierarchy1"/>
    <dgm:cxn modelId="{9FDEE0BD-37EB-463D-A204-70CE9023B49E}" type="presParOf" srcId="{45C1C0FF-8537-4F1A-8D23-9F45ACD0A153}" destId="{3D386B55-2D7B-402B-A5CB-577E87816ACB}" srcOrd="1" destOrd="0" presId="urn:microsoft.com/office/officeart/2005/8/layout/hierarchy1"/>
    <dgm:cxn modelId="{8F9B74D9-E55B-42BD-A635-78E996BD34F8}" type="presParOf" srcId="{AE797E3F-BF63-4DC8-A29F-0256A645AE0E}" destId="{EFF15CB0-C073-46C1-A12D-56F61DF89347}" srcOrd="1" destOrd="0" presId="urn:microsoft.com/office/officeart/2005/8/layout/hierarchy1"/>
    <dgm:cxn modelId="{7FC58974-7E8F-4042-B743-D06FCD1761F7}" type="presParOf" srcId="{EFF15CB0-C073-46C1-A12D-56F61DF89347}" destId="{3DEFF152-96C1-44B5-A3BB-FE275A78D40B}" srcOrd="0" destOrd="0" presId="urn:microsoft.com/office/officeart/2005/8/layout/hierarchy1"/>
    <dgm:cxn modelId="{AD00B530-2C76-4D04-881B-6E13EB89AFCF}" type="presParOf" srcId="{EFF15CB0-C073-46C1-A12D-56F61DF89347}" destId="{BDF40286-3BC2-45F4-B393-9A4B9AC72EE4}" srcOrd="1" destOrd="0" presId="urn:microsoft.com/office/officeart/2005/8/layout/hierarchy1"/>
    <dgm:cxn modelId="{1EC74C5C-4473-427C-B250-59BD47AA900A}" type="presParOf" srcId="{BDF40286-3BC2-45F4-B393-9A4B9AC72EE4}" destId="{EE51BFD6-8033-402B-AEDB-2AD6E82E5179}" srcOrd="0" destOrd="0" presId="urn:microsoft.com/office/officeart/2005/8/layout/hierarchy1"/>
    <dgm:cxn modelId="{5126A492-B964-439D-A720-B1DB674BA896}" type="presParOf" srcId="{EE51BFD6-8033-402B-AEDB-2AD6E82E5179}" destId="{12098353-8590-4210-9416-8ED1D56D29E7}" srcOrd="0" destOrd="0" presId="urn:microsoft.com/office/officeart/2005/8/layout/hierarchy1"/>
    <dgm:cxn modelId="{576B5496-CF78-43E0-B4FF-718CF645FB69}" type="presParOf" srcId="{EE51BFD6-8033-402B-AEDB-2AD6E82E5179}" destId="{D7DC3DCA-F2B1-4F69-B236-63852AF88040}" srcOrd="1" destOrd="0" presId="urn:microsoft.com/office/officeart/2005/8/layout/hierarchy1"/>
    <dgm:cxn modelId="{D7EFB6EE-A975-4EA2-BC88-17C205BA6B3A}" type="presParOf" srcId="{BDF40286-3BC2-45F4-B393-9A4B9AC72EE4}" destId="{E666A2F3-A094-4C67-B496-79275D05514B}" srcOrd="1" destOrd="0" presId="urn:microsoft.com/office/officeart/2005/8/layout/hierarchy1"/>
    <dgm:cxn modelId="{F2DE6207-4179-4FE6-9B48-4D16397FC717}" type="presParOf" srcId="{EFF15CB0-C073-46C1-A12D-56F61DF89347}" destId="{44B5F2CC-538A-490B-8B00-0F0D5A12168D}" srcOrd="2" destOrd="0" presId="urn:microsoft.com/office/officeart/2005/8/layout/hierarchy1"/>
    <dgm:cxn modelId="{E9000BB4-E8AD-4458-BE10-CB84E156178D}" type="presParOf" srcId="{EFF15CB0-C073-46C1-A12D-56F61DF89347}" destId="{83417912-BCE4-47D9-9307-915E5821698C}" srcOrd="3" destOrd="0" presId="urn:microsoft.com/office/officeart/2005/8/layout/hierarchy1"/>
    <dgm:cxn modelId="{94637CD9-9063-45AD-8D63-73C0C6707877}" type="presParOf" srcId="{83417912-BCE4-47D9-9307-915E5821698C}" destId="{98B8AE17-6352-42B3-8ED4-F4ACD5D7D4EB}" srcOrd="0" destOrd="0" presId="urn:microsoft.com/office/officeart/2005/8/layout/hierarchy1"/>
    <dgm:cxn modelId="{605FEB0C-A347-4525-BC19-54B17EAC105B}" type="presParOf" srcId="{98B8AE17-6352-42B3-8ED4-F4ACD5D7D4EB}" destId="{7A178B03-BC9C-4917-AAD1-311D2C8E9485}" srcOrd="0" destOrd="0" presId="urn:microsoft.com/office/officeart/2005/8/layout/hierarchy1"/>
    <dgm:cxn modelId="{BCCAD35B-8E9F-42C8-B44A-83FEA76A2590}" type="presParOf" srcId="{98B8AE17-6352-42B3-8ED4-F4ACD5D7D4EB}" destId="{52D69E49-35A2-4645-A99E-DC3D518632BD}" srcOrd="1" destOrd="0" presId="urn:microsoft.com/office/officeart/2005/8/layout/hierarchy1"/>
    <dgm:cxn modelId="{64082565-5B57-4408-9ED0-6F913F0629A9}" type="presParOf" srcId="{83417912-BCE4-47D9-9307-915E5821698C}" destId="{893474F9-9A89-4872-96AD-3EB1F80A430D}" srcOrd="1" destOrd="0" presId="urn:microsoft.com/office/officeart/2005/8/layout/hierarchy1"/>
    <dgm:cxn modelId="{9D0A9065-0184-4A47-91A9-B74A400B75CD}" type="presParOf" srcId="{EFF15CB0-C073-46C1-A12D-56F61DF89347}" destId="{F5254AF2-39B4-492B-80BF-BC5E46E4E105}" srcOrd="4" destOrd="0" presId="urn:microsoft.com/office/officeart/2005/8/layout/hierarchy1"/>
    <dgm:cxn modelId="{5140933A-2B8F-4410-A7F3-1F58AFAF4B1C}" type="presParOf" srcId="{EFF15CB0-C073-46C1-A12D-56F61DF89347}" destId="{BBA347FB-8972-407D-974B-970AC6A072ED}" srcOrd="5" destOrd="0" presId="urn:microsoft.com/office/officeart/2005/8/layout/hierarchy1"/>
    <dgm:cxn modelId="{DD1D2DFD-0C9D-44CF-8C8B-1FC6E9253F5D}" type="presParOf" srcId="{BBA347FB-8972-407D-974B-970AC6A072ED}" destId="{86F21F8D-6BCF-4151-BBA1-FB67AF80FF64}" srcOrd="0" destOrd="0" presId="urn:microsoft.com/office/officeart/2005/8/layout/hierarchy1"/>
    <dgm:cxn modelId="{E4CC9469-7286-4B6D-A50A-4C0872D7F78E}" type="presParOf" srcId="{86F21F8D-6BCF-4151-BBA1-FB67AF80FF64}" destId="{6D00593E-4673-4060-9C93-C6E47B952802}" srcOrd="0" destOrd="0" presId="urn:microsoft.com/office/officeart/2005/8/layout/hierarchy1"/>
    <dgm:cxn modelId="{888ED605-DCBB-409E-8A9D-AB5F2102EFBA}" type="presParOf" srcId="{86F21F8D-6BCF-4151-BBA1-FB67AF80FF64}" destId="{19A3423F-D8AE-47DF-B5DE-A84203523685}" srcOrd="1" destOrd="0" presId="urn:microsoft.com/office/officeart/2005/8/layout/hierarchy1"/>
    <dgm:cxn modelId="{9A8B035E-40FA-45B4-847F-C8FA1E70A485}" type="presParOf" srcId="{BBA347FB-8972-407D-974B-970AC6A072ED}" destId="{C311EBD9-4313-4D2B-B705-59D4072CB765}" srcOrd="1" destOrd="0" presId="urn:microsoft.com/office/officeart/2005/8/layout/hierarchy1"/>
    <dgm:cxn modelId="{5108A2AE-2175-4E22-906A-4B119651A5D2}" type="presParOf" srcId="{C311EBD9-4313-4D2B-B705-59D4072CB765}" destId="{A32350FB-C164-4E99-8A90-9C1D7D2CB5F4}" srcOrd="0" destOrd="0" presId="urn:microsoft.com/office/officeart/2005/8/layout/hierarchy1"/>
    <dgm:cxn modelId="{326FCAF8-69F5-4DE5-A1C6-BD0E5234EC55}" type="presParOf" srcId="{C311EBD9-4313-4D2B-B705-59D4072CB765}" destId="{E1976628-7AFA-4DE1-9081-AD16016E001C}" srcOrd="1" destOrd="0" presId="urn:microsoft.com/office/officeart/2005/8/layout/hierarchy1"/>
    <dgm:cxn modelId="{5E2EA5F2-DEC0-45D8-A9F2-DE85BF14F013}" type="presParOf" srcId="{E1976628-7AFA-4DE1-9081-AD16016E001C}" destId="{66066642-5D86-4199-9245-809D3D7A4F59}" srcOrd="0" destOrd="0" presId="urn:microsoft.com/office/officeart/2005/8/layout/hierarchy1"/>
    <dgm:cxn modelId="{79987805-7DE0-43ED-8E1A-2D345AECF122}" type="presParOf" srcId="{66066642-5D86-4199-9245-809D3D7A4F59}" destId="{30D41B2A-918A-42A4-B11D-3C820070AE13}" srcOrd="0" destOrd="0" presId="urn:microsoft.com/office/officeart/2005/8/layout/hierarchy1"/>
    <dgm:cxn modelId="{6D49FB91-3D2E-42FF-A160-40238676A742}" type="presParOf" srcId="{66066642-5D86-4199-9245-809D3D7A4F59}" destId="{6145B9F6-FE9A-4EF0-A59A-41842528160B}" srcOrd="1" destOrd="0" presId="urn:microsoft.com/office/officeart/2005/8/layout/hierarchy1"/>
    <dgm:cxn modelId="{F3A37C89-7C2D-4FA7-9EE2-D06CA6E064E2}" type="presParOf" srcId="{E1976628-7AFA-4DE1-9081-AD16016E001C}" destId="{1B982F2B-9276-40CD-AF92-45E154D33BC8}" srcOrd="1" destOrd="0" presId="urn:microsoft.com/office/officeart/2005/8/layout/hierarchy1"/>
    <dgm:cxn modelId="{7A576CED-2DAA-4C9C-9D9E-2BBEB3266E99}" type="presParOf" srcId="{1B982F2B-9276-40CD-AF92-45E154D33BC8}" destId="{753B2375-DC91-4326-98E9-F60ADBF2F09A}" srcOrd="0" destOrd="0" presId="urn:microsoft.com/office/officeart/2005/8/layout/hierarchy1"/>
    <dgm:cxn modelId="{DC157972-C96F-44D9-851B-955353A7051F}" type="presParOf" srcId="{1B982F2B-9276-40CD-AF92-45E154D33BC8}" destId="{4CFBF144-BE87-414C-BE01-4462BF7267DA}" srcOrd="1" destOrd="0" presId="urn:microsoft.com/office/officeart/2005/8/layout/hierarchy1"/>
    <dgm:cxn modelId="{DF6AA033-4DAE-4EBB-852A-1EBB4182DCAB}" type="presParOf" srcId="{4CFBF144-BE87-414C-BE01-4462BF7267DA}" destId="{5E0FB411-F06B-4857-B429-B3A7E51D6E37}" srcOrd="0" destOrd="0" presId="urn:microsoft.com/office/officeart/2005/8/layout/hierarchy1"/>
    <dgm:cxn modelId="{D80D7D5B-B292-4AD4-AFE2-A02C616BCC59}" type="presParOf" srcId="{5E0FB411-F06B-4857-B429-B3A7E51D6E37}" destId="{6CDA34FD-2CC0-4637-96ED-D0AD075B42F1}" srcOrd="0" destOrd="0" presId="urn:microsoft.com/office/officeart/2005/8/layout/hierarchy1"/>
    <dgm:cxn modelId="{CCEF9102-BAB8-4B32-B75E-CB0EC002C1A3}" type="presParOf" srcId="{5E0FB411-F06B-4857-B429-B3A7E51D6E37}" destId="{2CDCBD03-C788-4B82-82BE-727734FB87EE}" srcOrd="1" destOrd="0" presId="urn:microsoft.com/office/officeart/2005/8/layout/hierarchy1"/>
    <dgm:cxn modelId="{45C7D7C0-2BC4-4E2A-BA98-0833A2D89B4B}" type="presParOf" srcId="{4CFBF144-BE87-414C-BE01-4462BF7267DA}" destId="{03BA9CB8-9A97-4E7C-AE19-CF30895719A5}" srcOrd="1" destOrd="0" presId="urn:microsoft.com/office/officeart/2005/8/layout/hierarchy1"/>
    <dgm:cxn modelId="{3B9B7671-19CA-494D-8E1F-296F657F9D72}" type="presParOf" srcId="{1B982F2B-9276-40CD-AF92-45E154D33BC8}" destId="{0ABA00EC-7797-489B-83A4-E0CAB008355A}" srcOrd="2" destOrd="0" presId="urn:microsoft.com/office/officeart/2005/8/layout/hierarchy1"/>
    <dgm:cxn modelId="{F6246171-B558-4F55-BE42-18F1CED86EAE}" type="presParOf" srcId="{1B982F2B-9276-40CD-AF92-45E154D33BC8}" destId="{869560D2-1776-4A69-A495-7363982A68C6}" srcOrd="3" destOrd="0" presId="urn:microsoft.com/office/officeart/2005/8/layout/hierarchy1"/>
    <dgm:cxn modelId="{0EBAC58B-9D05-452B-B740-F3954E72ECC0}" type="presParOf" srcId="{869560D2-1776-4A69-A495-7363982A68C6}" destId="{9BE663AD-B20F-41F1-88CD-0944549C503E}" srcOrd="0" destOrd="0" presId="urn:microsoft.com/office/officeart/2005/8/layout/hierarchy1"/>
    <dgm:cxn modelId="{6142E4B9-B919-4FE6-A1F9-1713043AE435}" type="presParOf" srcId="{9BE663AD-B20F-41F1-88CD-0944549C503E}" destId="{3C4F5ADF-A783-48AD-97C1-3AE3740DDDAE}" srcOrd="0" destOrd="0" presId="urn:microsoft.com/office/officeart/2005/8/layout/hierarchy1"/>
    <dgm:cxn modelId="{125586FE-0023-425F-A199-740AF7B5FBBE}" type="presParOf" srcId="{9BE663AD-B20F-41F1-88CD-0944549C503E}" destId="{E2B7E701-7C9E-4202-AE62-75352EB8A24E}" srcOrd="1" destOrd="0" presId="urn:microsoft.com/office/officeart/2005/8/layout/hierarchy1"/>
    <dgm:cxn modelId="{E2E7EECA-443B-447E-BB47-51E1B13CB940}" type="presParOf" srcId="{869560D2-1776-4A69-A495-7363982A68C6}" destId="{B73A0CAA-580D-499B-9BDF-F2A7027FFC62}" srcOrd="1" destOrd="0" presId="urn:microsoft.com/office/officeart/2005/8/layout/hierarchy1"/>
    <dgm:cxn modelId="{BDE1605E-4980-444C-A857-ECF6BB565D20}" type="presParOf" srcId="{1B982F2B-9276-40CD-AF92-45E154D33BC8}" destId="{CE736620-73B3-47FA-90D0-75A3442FCAE3}" srcOrd="4" destOrd="0" presId="urn:microsoft.com/office/officeart/2005/8/layout/hierarchy1"/>
    <dgm:cxn modelId="{2F27B9CD-1A9F-4F7D-BCF4-46D6E5020F65}" type="presParOf" srcId="{1B982F2B-9276-40CD-AF92-45E154D33BC8}" destId="{485B9412-150B-4C5F-92E3-DFA6B8E2ACD8}" srcOrd="5" destOrd="0" presId="urn:microsoft.com/office/officeart/2005/8/layout/hierarchy1"/>
    <dgm:cxn modelId="{CE18022D-B66B-40DF-9F71-1369F06C6BBD}" type="presParOf" srcId="{485B9412-150B-4C5F-92E3-DFA6B8E2ACD8}" destId="{8B07F64D-F7C9-49D0-A6BF-8CDC50C3EBB6}" srcOrd="0" destOrd="0" presId="urn:microsoft.com/office/officeart/2005/8/layout/hierarchy1"/>
    <dgm:cxn modelId="{7A4D022D-2CD5-4116-BE9C-1FB1D10BBCF4}" type="presParOf" srcId="{8B07F64D-F7C9-49D0-A6BF-8CDC50C3EBB6}" destId="{B67507AE-64A2-4B7D-B7E5-264D374219C0}" srcOrd="0" destOrd="0" presId="urn:microsoft.com/office/officeart/2005/8/layout/hierarchy1"/>
    <dgm:cxn modelId="{3AB044AC-674B-45A2-A3BE-CA39C60A7312}" type="presParOf" srcId="{8B07F64D-F7C9-49D0-A6BF-8CDC50C3EBB6}" destId="{9D0C0C13-887A-444E-9AED-B58C382A9D4D}" srcOrd="1" destOrd="0" presId="urn:microsoft.com/office/officeart/2005/8/layout/hierarchy1"/>
    <dgm:cxn modelId="{4B1F2046-74A8-4FC1-B22A-825BB7D006A2}" type="presParOf" srcId="{485B9412-150B-4C5F-92E3-DFA6B8E2ACD8}" destId="{C895E79A-5766-4C50-A7CD-C8102B2534F5}" srcOrd="1" destOrd="0" presId="urn:microsoft.com/office/officeart/2005/8/layout/hierarchy1"/>
    <dgm:cxn modelId="{B5DA377F-F03F-48C8-AA14-37EF11300DB7}" type="presParOf" srcId="{C311EBD9-4313-4D2B-B705-59D4072CB765}" destId="{EB5BD8C5-1805-4617-8C16-7BE291B10B13}" srcOrd="2" destOrd="0" presId="urn:microsoft.com/office/officeart/2005/8/layout/hierarchy1"/>
    <dgm:cxn modelId="{6FDF2030-B63F-454C-8A86-0B722298BED4}" type="presParOf" srcId="{C311EBD9-4313-4D2B-B705-59D4072CB765}" destId="{5611090D-F1E1-45F2-A7DC-928775C0CC37}" srcOrd="3" destOrd="0" presId="urn:microsoft.com/office/officeart/2005/8/layout/hierarchy1"/>
    <dgm:cxn modelId="{B161A495-2629-47B1-BEE6-361E95A19333}" type="presParOf" srcId="{5611090D-F1E1-45F2-A7DC-928775C0CC37}" destId="{9B5067DC-FFBB-49F6-99DF-043EDD454936}" srcOrd="0" destOrd="0" presId="urn:microsoft.com/office/officeart/2005/8/layout/hierarchy1"/>
    <dgm:cxn modelId="{2FA5A959-C69C-4360-95AC-7A9182341B65}" type="presParOf" srcId="{9B5067DC-FFBB-49F6-99DF-043EDD454936}" destId="{4FC423D3-BAF4-4CDD-924B-30A3486E2A29}" srcOrd="0" destOrd="0" presId="urn:microsoft.com/office/officeart/2005/8/layout/hierarchy1"/>
    <dgm:cxn modelId="{D394041A-3DB6-4D0F-A624-7E581B995381}" type="presParOf" srcId="{9B5067DC-FFBB-49F6-99DF-043EDD454936}" destId="{A77612B5-8F6D-48B0-B1A1-C4160C737866}" srcOrd="1" destOrd="0" presId="urn:microsoft.com/office/officeart/2005/8/layout/hierarchy1"/>
    <dgm:cxn modelId="{F299C715-1494-48EE-9B86-B0C3007D326E}" type="presParOf" srcId="{5611090D-F1E1-45F2-A7DC-928775C0CC37}" destId="{08D62529-C6EB-4BDB-92D4-C1E3952C3FFF}" srcOrd="1" destOrd="0" presId="urn:microsoft.com/office/officeart/2005/8/layout/hierarchy1"/>
    <dgm:cxn modelId="{F7ED90EA-C7DB-4A53-8A40-D55C2330F985}" type="presParOf" srcId="{C311EBD9-4313-4D2B-B705-59D4072CB765}" destId="{ECBD2E35-09DF-4DEA-B0D9-6A53414FE574}" srcOrd="4" destOrd="0" presId="urn:microsoft.com/office/officeart/2005/8/layout/hierarchy1"/>
    <dgm:cxn modelId="{C27BB014-DA96-479C-87A3-31A17E8AB899}" type="presParOf" srcId="{C311EBD9-4313-4D2B-B705-59D4072CB765}" destId="{0497CE6B-6634-4BB1-8780-579B8224E295}" srcOrd="5" destOrd="0" presId="urn:microsoft.com/office/officeart/2005/8/layout/hierarchy1"/>
    <dgm:cxn modelId="{EAD1121E-EA95-48DC-9E86-1515292EB509}" type="presParOf" srcId="{0497CE6B-6634-4BB1-8780-579B8224E295}" destId="{ADD80441-EC4E-495E-957E-1A54588F7D01}" srcOrd="0" destOrd="0" presId="urn:microsoft.com/office/officeart/2005/8/layout/hierarchy1"/>
    <dgm:cxn modelId="{910444CF-1A1D-4A8D-8E3A-F46B2071BAD9}" type="presParOf" srcId="{ADD80441-EC4E-495E-957E-1A54588F7D01}" destId="{30D31D15-7037-482F-B725-AB8DB9BD77F3}" srcOrd="0" destOrd="0" presId="urn:microsoft.com/office/officeart/2005/8/layout/hierarchy1"/>
    <dgm:cxn modelId="{29FD08B8-9227-4532-9919-2F25C3512EBB}" type="presParOf" srcId="{ADD80441-EC4E-495E-957E-1A54588F7D01}" destId="{06006DAD-8ABB-42A6-95CD-076EE6F59B9D}" srcOrd="1" destOrd="0" presId="urn:microsoft.com/office/officeart/2005/8/layout/hierarchy1"/>
    <dgm:cxn modelId="{EFD8F9FB-9557-4D06-8588-85A6E57855AE}" type="presParOf" srcId="{0497CE6B-6634-4BB1-8780-579B8224E295}" destId="{40344134-D8D5-4E77-839D-3319BAEE62C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A09879-BF4A-4C89-A81D-14F15153D2D4}" type="doc">
      <dgm:prSet loTypeId="urn:microsoft.com/office/officeart/2005/8/layout/hierarchy3" loCatId="hierarchy" qsTypeId="urn:microsoft.com/office/officeart/2005/8/quickstyle/simple2" qsCatId="simple" csTypeId="urn:microsoft.com/office/officeart/2005/8/colors/accent1_2" csCatId="accent1" phldr="1"/>
      <dgm:spPr/>
      <dgm:t>
        <a:bodyPr/>
        <a:lstStyle/>
        <a:p>
          <a:endParaRPr lang="id-ID"/>
        </a:p>
      </dgm:t>
    </dgm:pt>
    <dgm:pt modelId="{33D5F24A-D509-4305-B2C6-C20961A4A413}">
      <dgm:prSet phldrT="[Text]" custT="1"/>
      <dgm:spPr/>
      <dgm:t>
        <a:bodyPr/>
        <a:lstStyle/>
        <a:p>
          <a:r>
            <a:rPr lang="id-ID" sz="1100" b="1" dirty="0"/>
            <a:t>Kompartemen Pembinaan Organisasi</a:t>
          </a:r>
        </a:p>
      </dgm:t>
    </dgm:pt>
    <dgm:pt modelId="{9689003F-1A31-4E85-8E30-583ED982FF85}" type="parTrans" cxnId="{7248F9A0-6ACD-4361-9E87-CD0F943251E7}">
      <dgm:prSet/>
      <dgm:spPr/>
      <dgm:t>
        <a:bodyPr/>
        <a:lstStyle/>
        <a:p>
          <a:endParaRPr lang="id-ID"/>
        </a:p>
      </dgm:t>
    </dgm:pt>
    <dgm:pt modelId="{DF5B780B-AF6A-41B1-BEF6-E5F748CFA784}" type="sibTrans" cxnId="{7248F9A0-6ACD-4361-9E87-CD0F943251E7}">
      <dgm:prSet/>
      <dgm:spPr/>
      <dgm:t>
        <a:bodyPr/>
        <a:lstStyle/>
        <a:p>
          <a:endParaRPr lang="id-ID"/>
        </a:p>
      </dgm:t>
    </dgm:pt>
    <dgm:pt modelId="{FAEBCC22-87FD-402F-9E48-9E65E971F23A}">
      <dgm:prSet phldrT="[Text]"/>
      <dgm:spPr/>
      <dgm:t>
        <a:bodyPr/>
        <a:lstStyle/>
        <a:p>
          <a:r>
            <a:rPr lang="id-ID" dirty="0"/>
            <a:t>Department Kewirausahaan dan Pengembangan Bisnis</a:t>
          </a:r>
        </a:p>
        <a:p>
          <a:r>
            <a:rPr lang="id-ID" dirty="0"/>
            <a:t>Ketua: Abdul Ghofur</a:t>
          </a:r>
        </a:p>
      </dgm:t>
    </dgm:pt>
    <dgm:pt modelId="{41D69EDD-7EB3-4321-B966-CB3988190972}" type="parTrans" cxnId="{9F9B4141-5C0B-4708-B7F6-37728EBAFFA4}">
      <dgm:prSet/>
      <dgm:spPr/>
      <dgm:t>
        <a:bodyPr/>
        <a:lstStyle/>
        <a:p>
          <a:endParaRPr lang="id-ID"/>
        </a:p>
      </dgm:t>
    </dgm:pt>
    <dgm:pt modelId="{846031C4-2665-415E-86E9-1F3AACE0EECC}" type="sibTrans" cxnId="{9F9B4141-5C0B-4708-B7F6-37728EBAFFA4}">
      <dgm:prSet/>
      <dgm:spPr/>
      <dgm:t>
        <a:bodyPr/>
        <a:lstStyle/>
        <a:p>
          <a:endParaRPr lang="id-ID"/>
        </a:p>
      </dgm:t>
    </dgm:pt>
    <dgm:pt modelId="{D5F4F712-C77D-4B50-8236-E0B2C84B4199}">
      <dgm:prSet phldrT="[Text]"/>
      <dgm:spPr/>
      <dgm:t>
        <a:bodyPr/>
        <a:lstStyle/>
        <a:p>
          <a:r>
            <a:rPr lang="id-ID" dirty="0"/>
            <a:t>Departemen Pengembangan Karir</a:t>
          </a:r>
        </a:p>
        <a:p>
          <a:r>
            <a:rPr lang="id-ID" dirty="0"/>
            <a:t>Ketua: Rahmad Hidayat</a:t>
          </a:r>
        </a:p>
      </dgm:t>
    </dgm:pt>
    <dgm:pt modelId="{4A9D7FC7-4DA6-4C6F-B53D-7F662B661D74}" type="parTrans" cxnId="{EB037144-66A0-4673-9C50-F7055A1DD78E}">
      <dgm:prSet/>
      <dgm:spPr/>
      <dgm:t>
        <a:bodyPr/>
        <a:lstStyle/>
        <a:p>
          <a:endParaRPr lang="id-ID"/>
        </a:p>
      </dgm:t>
    </dgm:pt>
    <dgm:pt modelId="{EAC550C7-7229-4BDF-8110-70344F1BCB47}" type="sibTrans" cxnId="{EB037144-66A0-4673-9C50-F7055A1DD78E}">
      <dgm:prSet/>
      <dgm:spPr/>
      <dgm:t>
        <a:bodyPr/>
        <a:lstStyle/>
        <a:p>
          <a:endParaRPr lang="id-ID"/>
        </a:p>
      </dgm:t>
    </dgm:pt>
    <dgm:pt modelId="{181B4778-A2E2-43EE-83EE-B0781ABC59A1}">
      <dgm:prSet phldrT="[Text]"/>
      <dgm:spPr/>
      <dgm:t>
        <a:bodyPr/>
        <a:lstStyle/>
        <a:p>
          <a:r>
            <a:rPr lang="id-ID" dirty="0"/>
            <a:t>Departemen Pengembangan Budaya Teknologi</a:t>
          </a:r>
        </a:p>
        <a:p>
          <a:r>
            <a:rPr lang="id-ID" dirty="0"/>
            <a:t>Ketua: Kriyo Sumboduo (Dodot)</a:t>
          </a:r>
        </a:p>
      </dgm:t>
    </dgm:pt>
    <dgm:pt modelId="{1546F1F7-4AD4-4A90-9E69-AA8C9D0C45FF}" type="parTrans" cxnId="{AEC3EE76-FF36-4993-8A00-BAD1DD2FE878}">
      <dgm:prSet/>
      <dgm:spPr/>
      <dgm:t>
        <a:bodyPr/>
        <a:lstStyle/>
        <a:p>
          <a:endParaRPr lang="id-ID"/>
        </a:p>
      </dgm:t>
    </dgm:pt>
    <dgm:pt modelId="{4733BA89-3279-4D80-8A06-3A8B2C843CEF}" type="sibTrans" cxnId="{AEC3EE76-FF36-4993-8A00-BAD1DD2FE878}">
      <dgm:prSet/>
      <dgm:spPr/>
      <dgm:t>
        <a:bodyPr/>
        <a:lstStyle/>
        <a:p>
          <a:endParaRPr lang="id-ID"/>
        </a:p>
      </dgm:t>
    </dgm:pt>
    <dgm:pt modelId="{E1F425CB-2B5B-4E5C-8C64-2BADB3FA1DB3}">
      <dgm:prSet phldrT="[Text]"/>
      <dgm:spPr/>
      <dgm:t>
        <a:bodyPr/>
        <a:lstStyle/>
        <a:p>
          <a:r>
            <a:rPr lang="nn-NO" dirty="0"/>
            <a:t>Departemen Pengembangan Minat Seni dan Olahraga</a:t>
          </a:r>
          <a:endParaRPr lang="id-ID" dirty="0"/>
        </a:p>
        <a:p>
          <a:r>
            <a:rPr lang="id-ID" dirty="0"/>
            <a:t>Ketua: Rahmad Hidayat (Dargombes)</a:t>
          </a:r>
        </a:p>
      </dgm:t>
    </dgm:pt>
    <dgm:pt modelId="{2FEB6833-BE96-4539-8314-9E58807FC504}" type="parTrans" cxnId="{D7875F60-F193-4516-8337-F86C3544DD91}">
      <dgm:prSet/>
      <dgm:spPr/>
      <dgm:t>
        <a:bodyPr/>
        <a:lstStyle/>
        <a:p>
          <a:endParaRPr lang="id-ID"/>
        </a:p>
      </dgm:t>
    </dgm:pt>
    <dgm:pt modelId="{EDD811A7-151A-49E6-B423-91C0895EF1C9}" type="sibTrans" cxnId="{D7875F60-F193-4516-8337-F86C3544DD91}">
      <dgm:prSet/>
      <dgm:spPr/>
      <dgm:t>
        <a:bodyPr/>
        <a:lstStyle/>
        <a:p>
          <a:endParaRPr lang="id-ID"/>
        </a:p>
      </dgm:t>
    </dgm:pt>
    <dgm:pt modelId="{C13055A4-C497-4414-A3EA-02EF0B159269}">
      <dgm:prSet phldrT="[Text]"/>
      <dgm:spPr/>
      <dgm:t>
        <a:bodyPr/>
        <a:lstStyle/>
        <a:p>
          <a:r>
            <a:rPr lang="id-ID" dirty="0"/>
            <a:t>Departemen Kemitraan dengan ITS dan Komjur</a:t>
          </a:r>
        </a:p>
        <a:p>
          <a:r>
            <a:rPr lang="id-ID" dirty="0"/>
            <a:t>Ketua: Detak Yan Pratama</a:t>
          </a:r>
        </a:p>
      </dgm:t>
    </dgm:pt>
    <dgm:pt modelId="{7DDD8F09-DA35-42E5-AD8C-385DFA607C5B}" type="parTrans" cxnId="{3E8128BC-5650-4C3B-A0D7-CA16C92BF782}">
      <dgm:prSet/>
      <dgm:spPr/>
      <dgm:t>
        <a:bodyPr/>
        <a:lstStyle/>
        <a:p>
          <a:endParaRPr lang="id-ID"/>
        </a:p>
      </dgm:t>
    </dgm:pt>
    <dgm:pt modelId="{B4A26B7C-22D9-4720-8E96-6860995ADD69}" type="sibTrans" cxnId="{3E8128BC-5650-4C3B-A0D7-CA16C92BF782}">
      <dgm:prSet/>
      <dgm:spPr/>
      <dgm:t>
        <a:bodyPr/>
        <a:lstStyle/>
        <a:p>
          <a:endParaRPr lang="id-ID"/>
        </a:p>
      </dgm:t>
    </dgm:pt>
    <dgm:pt modelId="{6D2737C2-08D3-4322-BEF0-A42B665EAFB2}">
      <dgm:prSet phldrT="[Text]" custT="1"/>
      <dgm:spPr/>
      <dgm:t>
        <a:bodyPr/>
        <a:lstStyle/>
        <a:p>
          <a:r>
            <a:rPr lang="id-ID" sz="1100" b="1" dirty="0"/>
            <a:t>Kompartemen Hubungan Antar Lembaga Kemitraan dengan ITS dan Komjur</a:t>
          </a:r>
        </a:p>
      </dgm:t>
    </dgm:pt>
    <dgm:pt modelId="{BFC13283-7017-4DF0-8924-F8A23D5EC6A0}" type="parTrans" cxnId="{EA622B45-6483-41DE-B0D9-65DAE7B9E6D5}">
      <dgm:prSet/>
      <dgm:spPr/>
      <dgm:t>
        <a:bodyPr/>
        <a:lstStyle/>
        <a:p>
          <a:endParaRPr lang="id-ID"/>
        </a:p>
      </dgm:t>
    </dgm:pt>
    <dgm:pt modelId="{CEF27C88-EC28-4E04-A541-8E7AB49F9445}" type="sibTrans" cxnId="{EA622B45-6483-41DE-B0D9-65DAE7B9E6D5}">
      <dgm:prSet/>
      <dgm:spPr/>
      <dgm:t>
        <a:bodyPr/>
        <a:lstStyle/>
        <a:p>
          <a:endParaRPr lang="id-ID"/>
        </a:p>
      </dgm:t>
    </dgm:pt>
    <dgm:pt modelId="{C61AC208-F8B2-4342-9C1E-A25003E84933}">
      <dgm:prSet phldrT="[Text]"/>
      <dgm:spPr/>
      <dgm:t>
        <a:bodyPr/>
        <a:lstStyle/>
        <a:p>
          <a:r>
            <a:rPr lang="id-ID" dirty="0"/>
            <a:t>Departemen Kemitraan Lembaga Pemerintah</a:t>
          </a:r>
        </a:p>
        <a:p>
          <a:r>
            <a:rPr lang="id-ID" dirty="0"/>
            <a:t>Ketua: Yoke C. Katon</a:t>
          </a:r>
        </a:p>
      </dgm:t>
    </dgm:pt>
    <dgm:pt modelId="{184CCA37-4F52-43CA-9A09-E819B911AC87}" type="parTrans" cxnId="{6F69D57A-62CD-44CD-8FFD-D9338CE9C149}">
      <dgm:prSet/>
      <dgm:spPr/>
      <dgm:t>
        <a:bodyPr/>
        <a:lstStyle/>
        <a:p>
          <a:endParaRPr lang="id-ID"/>
        </a:p>
      </dgm:t>
    </dgm:pt>
    <dgm:pt modelId="{7DBEA041-6375-4E07-A4EA-0C2E9A27FAA7}" type="sibTrans" cxnId="{6F69D57A-62CD-44CD-8FFD-D9338CE9C149}">
      <dgm:prSet/>
      <dgm:spPr/>
      <dgm:t>
        <a:bodyPr/>
        <a:lstStyle/>
        <a:p>
          <a:endParaRPr lang="id-ID"/>
        </a:p>
      </dgm:t>
    </dgm:pt>
    <dgm:pt modelId="{CDA11B06-12D8-4538-A64E-2D5D08A83F41}">
      <dgm:prSet phldrT="[Text]"/>
      <dgm:spPr/>
      <dgm:t>
        <a:bodyPr/>
        <a:lstStyle/>
        <a:p>
          <a:r>
            <a:rPr lang="id-ID" dirty="0"/>
            <a:t>Departemen Kemitraan Industri/Pelaku Usaha</a:t>
          </a:r>
        </a:p>
        <a:p>
          <a:r>
            <a:rPr lang="id-ID" dirty="0"/>
            <a:t>Ketua: Firdaus</a:t>
          </a:r>
        </a:p>
      </dgm:t>
    </dgm:pt>
    <dgm:pt modelId="{0B9146DA-DC4F-44EA-A81A-04AC889FA361}" type="parTrans" cxnId="{2E649A53-2FF3-4B65-80D7-64508EC6C464}">
      <dgm:prSet/>
      <dgm:spPr/>
      <dgm:t>
        <a:bodyPr/>
        <a:lstStyle/>
        <a:p>
          <a:endParaRPr lang="id-ID"/>
        </a:p>
      </dgm:t>
    </dgm:pt>
    <dgm:pt modelId="{D377B4F7-6A3A-4420-A35D-81F1DAB9406F}" type="sibTrans" cxnId="{2E649A53-2FF3-4B65-80D7-64508EC6C464}">
      <dgm:prSet/>
      <dgm:spPr/>
      <dgm:t>
        <a:bodyPr/>
        <a:lstStyle/>
        <a:p>
          <a:endParaRPr lang="id-ID"/>
        </a:p>
      </dgm:t>
    </dgm:pt>
    <dgm:pt modelId="{123CDEE9-C740-4E60-8081-B45DF12E312B}">
      <dgm:prSet phldrT="[Text]"/>
      <dgm:spPr/>
      <dgm:t>
        <a:bodyPr/>
        <a:lstStyle/>
        <a:p>
          <a:r>
            <a:rPr lang="fi-FI" dirty="0"/>
            <a:t>Departemen Kemitraan Antar Ikatan Alumni</a:t>
          </a:r>
          <a:endParaRPr lang="id-ID" dirty="0"/>
        </a:p>
        <a:p>
          <a:r>
            <a:rPr lang="id-ID" dirty="0"/>
            <a:t>Ketua: Sumarno</a:t>
          </a:r>
        </a:p>
      </dgm:t>
    </dgm:pt>
    <dgm:pt modelId="{BCE3EC8E-F5AD-4871-9750-EB748C9DBA6D}" type="parTrans" cxnId="{92623BF2-9917-406B-81C8-36DAC4C6CC18}">
      <dgm:prSet/>
      <dgm:spPr/>
      <dgm:t>
        <a:bodyPr/>
        <a:lstStyle/>
        <a:p>
          <a:endParaRPr lang="id-ID"/>
        </a:p>
      </dgm:t>
    </dgm:pt>
    <dgm:pt modelId="{4FFA3DCA-4FB7-4705-A7B8-AAA591A387F7}" type="sibTrans" cxnId="{92623BF2-9917-406B-81C8-36DAC4C6CC18}">
      <dgm:prSet/>
      <dgm:spPr/>
      <dgm:t>
        <a:bodyPr/>
        <a:lstStyle/>
        <a:p>
          <a:endParaRPr lang="id-ID"/>
        </a:p>
      </dgm:t>
    </dgm:pt>
    <dgm:pt modelId="{8D06A717-E397-4E5E-A831-C1FA381DFE66}">
      <dgm:prSet phldrT="[Text]" custT="1"/>
      <dgm:spPr/>
      <dgm:t>
        <a:bodyPr/>
        <a:lstStyle/>
        <a:p>
          <a:r>
            <a:rPr lang="fi-FI" sz="1100" b="1" dirty="0"/>
            <a:t>Kompartemen  Hubungan  Masyarakat  Kemitraan  Ikatan Alumni </a:t>
          </a:r>
          <a:r>
            <a:rPr lang="id-ID" sz="1100" b="1" dirty="0"/>
            <a:t>Lain</a:t>
          </a:r>
        </a:p>
      </dgm:t>
    </dgm:pt>
    <dgm:pt modelId="{BFC57D53-BDED-47F3-A11E-026ABE48086D}" type="parTrans" cxnId="{349DBD31-4515-4C8B-9481-76A80C948319}">
      <dgm:prSet/>
      <dgm:spPr/>
      <dgm:t>
        <a:bodyPr/>
        <a:lstStyle/>
        <a:p>
          <a:endParaRPr lang="id-ID"/>
        </a:p>
      </dgm:t>
    </dgm:pt>
    <dgm:pt modelId="{48AA9D93-6526-4E24-A056-B069D49EB577}" type="sibTrans" cxnId="{349DBD31-4515-4C8B-9481-76A80C948319}">
      <dgm:prSet/>
      <dgm:spPr/>
      <dgm:t>
        <a:bodyPr/>
        <a:lstStyle/>
        <a:p>
          <a:endParaRPr lang="id-ID"/>
        </a:p>
      </dgm:t>
    </dgm:pt>
    <dgm:pt modelId="{1C26C0B0-3518-4D99-B920-C33865C16B58}">
      <dgm:prSet phldrT="[Text]"/>
      <dgm:spPr/>
      <dgm:t>
        <a:bodyPr/>
        <a:lstStyle/>
        <a:p>
          <a:r>
            <a:rPr lang="id-ID" dirty="0"/>
            <a:t>Departemen Pengabdian Masyarakat</a:t>
          </a:r>
        </a:p>
        <a:p>
          <a:r>
            <a:rPr lang="id-ID" dirty="0"/>
            <a:t>Ketua: Agus Ali Haditomo</a:t>
          </a:r>
        </a:p>
      </dgm:t>
    </dgm:pt>
    <dgm:pt modelId="{5BF503D3-7B21-48E6-8A4A-61CE6930B280}" type="parTrans" cxnId="{5C8E3704-CA75-47FE-A0CB-58EA114800C2}">
      <dgm:prSet/>
      <dgm:spPr/>
      <dgm:t>
        <a:bodyPr/>
        <a:lstStyle/>
        <a:p>
          <a:endParaRPr lang="id-ID"/>
        </a:p>
      </dgm:t>
    </dgm:pt>
    <dgm:pt modelId="{7B2CF48E-F57E-4788-BDE9-1FFFE3E651E6}" type="sibTrans" cxnId="{5C8E3704-CA75-47FE-A0CB-58EA114800C2}">
      <dgm:prSet/>
      <dgm:spPr/>
      <dgm:t>
        <a:bodyPr/>
        <a:lstStyle/>
        <a:p>
          <a:endParaRPr lang="id-ID"/>
        </a:p>
      </dgm:t>
    </dgm:pt>
    <dgm:pt modelId="{88AD0DE6-2586-4C59-BA07-BAEAACD4D336}">
      <dgm:prSet phldrT="[Text]"/>
      <dgm:spPr/>
      <dgm:t>
        <a:bodyPr/>
        <a:lstStyle/>
        <a:p>
          <a:r>
            <a:rPr lang="id-ID" dirty="0"/>
            <a:t>Departemen Kajian Strategis</a:t>
          </a:r>
        </a:p>
        <a:p>
          <a:r>
            <a:rPr lang="id-ID" dirty="0"/>
            <a:t>Ketua: Zulferry Koto</a:t>
          </a:r>
        </a:p>
      </dgm:t>
    </dgm:pt>
    <dgm:pt modelId="{F9AF6C06-FCC4-4CED-8736-C90177C77BE9}" type="parTrans" cxnId="{9CA548EC-9972-4981-838F-52896625F36A}">
      <dgm:prSet/>
      <dgm:spPr/>
      <dgm:t>
        <a:bodyPr/>
        <a:lstStyle/>
        <a:p>
          <a:endParaRPr lang="id-ID"/>
        </a:p>
      </dgm:t>
    </dgm:pt>
    <dgm:pt modelId="{AB2CFA5D-3BA3-4841-B45D-B6A4173CEFE0}" type="sibTrans" cxnId="{9CA548EC-9972-4981-838F-52896625F36A}">
      <dgm:prSet/>
      <dgm:spPr/>
      <dgm:t>
        <a:bodyPr/>
        <a:lstStyle/>
        <a:p>
          <a:endParaRPr lang="id-ID"/>
        </a:p>
      </dgm:t>
    </dgm:pt>
    <dgm:pt modelId="{AF7B6A45-F2AE-4E64-ADD9-4C108CCF1BD5}">
      <dgm:prSet phldrT="[Text]"/>
      <dgm:spPr/>
      <dgm:t>
        <a:bodyPr/>
        <a:lstStyle/>
        <a:p>
          <a:r>
            <a:rPr lang="id-ID" dirty="0"/>
            <a:t>Departemen Pendataan Alumni</a:t>
          </a:r>
        </a:p>
        <a:p>
          <a:r>
            <a:rPr lang="id-ID" dirty="0"/>
            <a:t>Ketua: Arief Abdurrakhman</a:t>
          </a:r>
        </a:p>
      </dgm:t>
    </dgm:pt>
    <dgm:pt modelId="{7CC565F5-B7BC-4AE4-9A5B-8178E124C6DA}" type="parTrans" cxnId="{968FB44C-3DB2-44A6-81B9-C33E3D6ECA11}">
      <dgm:prSet/>
      <dgm:spPr/>
      <dgm:t>
        <a:bodyPr/>
        <a:lstStyle/>
        <a:p>
          <a:endParaRPr lang="id-ID"/>
        </a:p>
      </dgm:t>
    </dgm:pt>
    <dgm:pt modelId="{40A4E3D8-7EB9-46B6-ADD5-A5989D65BC02}" type="sibTrans" cxnId="{968FB44C-3DB2-44A6-81B9-C33E3D6ECA11}">
      <dgm:prSet/>
      <dgm:spPr/>
      <dgm:t>
        <a:bodyPr/>
        <a:lstStyle/>
        <a:p>
          <a:endParaRPr lang="id-ID"/>
        </a:p>
      </dgm:t>
    </dgm:pt>
    <dgm:pt modelId="{CE7583D9-31F9-4481-9C17-FBD1AB5F7074}">
      <dgm:prSet phldrT="[Text]"/>
      <dgm:spPr/>
      <dgm:t>
        <a:bodyPr/>
        <a:lstStyle/>
        <a:p>
          <a:r>
            <a:rPr lang="id-ID" dirty="0"/>
            <a:t>Departemen Dokumentasi Kegiatan</a:t>
          </a:r>
        </a:p>
        <a:p>
          <a:r>
            <a:rPr lang="id-ID" dirty="0"/>
            <a:t>Ketua: Arief Budiono</a:t>
          </a:r>
        </a:p>
      </dgm:t>
    </dgm:pt>
    <dgm:pt modelId="{9C031730-51B0-415C-8D60-4BFFBF73C346}" type="parTrans" cxnId="{97A89F02-63C9-43C9-A38D-B5BD4853EBC4}">
      <dgm:prSet/>
      <dgm:spPr/>
      <dgm:t>
        <a:bodyPr/>
        <a:lstStyle/>
        <a:p>
          <a:endParaRPr lang="id-ID"/>
        </a:p>
      </dgm:t>
    </dgm:pt>
    <dgm:pt modelId="{4FB61941-5AA1-41AD-B77C-9104D1C8ABCC}" type="sibTrans" cxnId="{97A89F02-63C9-43C9-A38D-B5BD4853EBC4}">
      <dgm:prSet/>
      <dgm:spPr/>
      <dgm:t>
        <a:bodyPr/>
        <a:lstStyle/>
        <a:p>
          <a:endParaRPr lang="id-ID"/>
        </a:p>
      </dgm:t>
    </dgm:pt>
    <dgm:pt modelId="{16F0678F-27FE-46A5-AB3F-C8D92D9C2B7A}" type="pres">
      <dgm:prSet presAssocID="{56A09879-BF4A-4C89-A81D-14F15153D2D4}" presName="diagram" presStyleCnt="0">
        <dgm:presLayoutVars>
          <dgm:chPref val="1"/>
          <dgm:dir/>
          <dgm:animOne val="branch"/>
          <dgm:animLvl val="lvl"/>
          <dgm:resizeHandles/>
        </dgm:presLayoutVars>
      </dgm:prSet>
      <dgm:spPr/>
      <dgm:t>
        <a:bodyPr/>
        <a:lstStyle/>
        <a:p>
          <a:endParaRPr lang="en-US"/>
        </a:p>
      </dgm:t>
    </dgm:pt>
    <dgm:pt modelId="{1F686344-4BE1-4504-AD29-656F82AC778C}" type="pres">
      <dgm:prSet presAssocID="{33D5F24A-D509-4305-B2C6-C20961A4A413}" presName="root" presStyleCnt="0"/>
      <dgm:spPr/>
    </dgm:pt>
    <dgm:pt modelId="{98F152CD-4AFF-4E01-A68F-5896CD86DFEC}" type="pres">
      <dgm:prSet presAssocID="{33D5F24A-D509-4305-B2C6-C20961A4A413}" presName="rootComposite" presStyleCnt="0"/>
      <dgm:spPr/>
    </dgm:pt>
    <dgm:pt modelId="{7CD96E52-9759-46F7-8E90-3C81892CDAEB}" type="pres">
      <dgm:prSet presAssocID="{33D5F24A-D509-4305-B2C6-C20961A4A413}" presName="rootText" presStyleLbl="node1" presStyleIdx="0" presStyleCnt="3" custScaleX="227026"/>
      <dgm:spPr/>
      <dgm:t>
        <a:bodyPr/>
        <a:lstStyle/>
        <a:p>
          <a:endParaRPr lang="en-US"/>
        </a:p>
      </dgm:t>
    </dgm:pt>
    <dgm:pt modelId="{B84E4F02-D435-49CF-B47F-D6F47419120C}" type="pres">
      <dgm:prSet presAssocID="{33D5F24A-D509-4305-B2C6-C20961A4A413}" presName="rootConnector" presStyleLbl="node1" presStyleIdx="0" presStyleCnt="3"/>
      <dgm:spPr/>
      <dgm:t>
        <a:bodyPr/>
        <a:lstStyle/>
        <a:p>
          <a:endParaRPr lang="en-US"/>
        </a:p>
      </dgm:t>
    </dgm:pt>
    <dgm:pt modelId="{CA38CE10-7C54-4C35-B8D2-C23F6A7D5759}" type="pres">
      <dgm:prSet presAssocID="{33D5F24A-D509-4305-B2C6-C20961A4A413}" presName="childShape" presStyleCnt="0"/>
      <dgm:spPr/>
    </dgm:pt>
    <dgm:pt modelId="{DD9F0709-EA6F-416A-B837-D8CB3E7325EC}" type="pres">
      <dgm:prSet presAssocID="{41D69EDD-7EB3-4321-B966-CB3988190972}" presName="Name13" presStyleLbl="parChTrans1D2" presStyleIdx="0" presStyleCnt="12"/>
      <dgm:spPr/>
      <dgm:t>
        <a:bodyPr/>
        <a:lstStyle/>
        <a:p>
          <a:endParaRPr lang="en-US"/>
        </a:p>
      </dgm:t>
    </dgm:pt>
    <dgm:pt modelId="{6A5868A4-4380-4487-9C54-B3A962B20DB4}" type="pres">
      <dgm:prSet presAssocID="{FAEBCC22-87FD-402F-9E48-9E65E971F23A}" presName="childText" presStyleLbl="bgAcc1" presStyleIdx="0" presStyleCnt="12" custScaleX="189189">
        <dgm:presLayoutVars>
          <dgm:bulletEnabled val="1"/>
        </dgm:presLayoutVars>
      </dgm:prSet>
      <dgm:spPr/>
      <dgm:t>
        <a:bodyPr/>
        <a:lstStyle/>
        <a:p>
          <a:endParaRPr lang="en-US"/>
        </a:p>
      </dgm:t>
    </dgm:pt>
    <dgm:pt modelId="{48B03061-B3EB-4AA0-AE90-697CE16C0DF8}" type="pres">
      <dgm:prSet presAssocID="{4A9D7FC7-4DA6-4C6F-B53D-7F662B661D74}" presName="Name13" presStyleLbl="parChTrans1D2" presStyleIdx="1" presStyleCnt="12"/>
      <dgm:spPr/>
      <dgm:t>
        <a:bodyPr/>
        <a:lstStyle/>
        <a:p>
          <a:endParaRPr lang="en-US"/>
        </a:p>
      </dgm:t>
    </dgm:pt>
    <dgm:pt modelId="{14564A88-8009-4E2D-96DA-B9624814C52E}" type="pres">
      <dgm:prSet presAssocID="{D5F4F712-C77D-4B50-8236-E0B2C84B4199}" presName="childText" presStyleLbl="bgAcc1" presStyleIdx="1" presStyleCnt="12" custScaleX="189189">
        <dgm:presLayoutVars>
          <dgm:bulletEnabled val="1"/>
        </dgm:presLayoutVars>
      </dgm:prSet>
      <dgm:spPr/>
      <dgm:t>
        <a:bodyPr/>
        <a:lstStyle/>
        <a:p>
          <a:endParaRPr lang="en-US"/>
        </a:p>
      </dgm:t>
    </dgm:pt>
    <dgm:pt modelId="{DDDA8AC6-9AFB-4FDE-8CE7-D6D0E9802FDF}" type="pres">
      <dgm:prSet presAssocID="{1546F1F7-4AD4-4A90-9E69-AA8C9D0C45FF}" presName="Name13" presStyleLbl="parChTrans1D2" presStyleIdx="2" presStyleCnt="12"/>
      <dgm:spPr/>
      <dgm:t>
        <a:bodyPr/>
        <a:lstStyle/>
        <a:p>
          <a:endParaRPr lang="en-US"/>
        </a:p>
      </dgm:t>
    </dgm:pt>
    <dgm:pt modelId="{51839014-39D5-4169-B894-6E2ADF3920AE}" type="pres">
      <dgm:prSet presAssocID="{181B4778-A2E2-43EE-83EE-B0781ABC59A1}" presName="childText" presStyleLbl="bgAcc1" presStyleIdx="2" presStyleCnt="12" custScaleX="189189">
        <dgm:presLayoutVars>
          <dgm:bulletEnabled val="1"/>
        </dgm:presLayoutVars>
      </dgm:prSet>
      <dgm:spPr/>
      <dgm:t>
        <a:bodyPr/>
        <a:lstStyle/>
        <a:p>
          <a:endParaRPr lang="en-US"/>
        </a:p>
      </dgm:t>
    </dgm:pt>
    <dgm:pt modelId="{C9457B91-2E5F-483D-A13E-A9A1E1908A33}" type="pres">
      <dgm:prSet presAssocID="{2FEB6833-BE96-4539-8314-9E58807FC504}" presName="Name13" presStyleLbl="parChTrans1D2" presStyleIdx="3" presStyleCnt="12"/>
      <dgm:spPr/>
      <dgm:t>
        <a:bodyPr/>
        <a:lstStyle/>
        <a:p>
          <a:endParaRPr lang="en-US"/>
        </a:p>
      </dgm:t>
    </dgm:pt>
    <dgm:pt modelId="{D7B07D1B-9A87-4A39-867A-146585F688BE}" type="pres">
      <dgm:prSet presAssocID="{E1F425CB-2B5B-4E5C-8C64-2BADB3FA1DB3}" presName="childText" presStyleLbl="bgAcc1" presStyleIdx="3" presStyleCnt="12" custScaleX="189189">
        <dgm:presLayoutVars>
          <dgm:bulletEnabled val="1"/>
        </dgm:presLayoutVars>
      </dgm:prSet>
      <dgm:spPr/>
      <dgm:t>
        <a:bodyPr/>
        <a:lstStyle/>
        <a:p>
          <a:endParaRPr lang="en-US"/>
        </a:p>
      </dgm:t>
    </dgm:pt>
    <dgm:pt modelId="{0235A786-DEF2-4FFF-A5FC-05AC95F70578}" type="pres">
      <dgm:prSet presAssocID="{7DDD8F09-DA35-42E5-AD8C-385DFA607C5B}" presName="Name13" presStyleLbl="parChTrans1D2" presStyleIdx="4" presStyleCnt="12"/>
      <dgm:spPr/>
      <dgm:t>
        <a:bodyPr/>
        <a:lstStyle/>
        <a:p>
          <a:endParaRPr lang="en-US"/>
        </a:p>
      </dgm:t>
    </dgm:pt>
    <dgm:pt modelId="{5064A6C7-A2A1-4439-BEC2-63EF641EA61B}" type="pres">
      <dgm:prSet presAssocID="{C13055A4-C497-4414-A3EA-02EF0B159269}" presName="childText" presStyleLbl="bgAcc1" presStyleIdx="4" presStyleCnt="12" custScaleX="189189">
        <dgm:presLayoutVars>
          <dgm:bulletEnabled val="1"/>
        </dgm:presLayoutVars>
      </dgm:prSet>
      <dgm:spPr/>
      <dgm:t>
        <a:bodyPr/>
        <a:lstStyle/>
        <a:p>
          <a:endParaRPr lang="en-US"/>
        </a:p>
      </dgm:t>
    </dgm:pt>
    <dgm:pt modelId="{E705F355-94E1-47D5-ABBE-263A20B357C7}" type="pres">
      <dgm:prSet presAssocID="{6D2737C2-08D3-4322-BEF0-A42B665EAFB2}" presName="root" presStyleCnt="0"/>
      <dgm:spPr/>
    </dgm:pt>
    <dgm:pt modelId="{791C784C-9F93-4BD3-A84C-FCC334E63D50}" type="pres">
      <dgm:prSet presAssocID="{6D2737C2-08D3-4322-BEF0-A42B665EAFB2}" presName="rootComposite" presStyleCnt="0"/>
      <dgm:spPr/>
    </dgm:pt>
    <dgm:pt modelId="{6A5E5A65-9521-4DB2-AF2C-405011F965A9}" type="pres">
      <dgm:prSet presAssocID="{6D2737C2-08D3-4322-BEF0-A42B665EAFB2}" presName="rootText" presStyleLbl="node1" presStyleIdx="1" presStyleCnt="3" custScaleX="227026"/>
      <dgm:spPr/>
      <dgm:t>
        <a:bodyPr/>
        <a:lstStyle/>
        <a:p>
          <a:endParaRPr lang="en-US"/>
        </a:p>
      </dgm:t>
    </dgm:pt>
    <dgm:pt modelId="{11554B4C-1582-418F-8567-4DB399843207}" type="pres">
      <dgm:prSet presAssocID="{6D2737C2-08D3-4322-BEF0-A42B665EAFB2}" presName="rootConnector" presStyleLbl="node1" presStyleIdx="1" presStyleCnt="3"/>
      <dgm:spPr/>
      <dgm:t>
        <a:bodyPr/>
        <a:lstStyle/>
        <a:p>
          <a:endParaRPr lang="en-US"/>
        </a:p>
      </dgm:t>
    </dgm:pt>
    <dgm:pt modelId="{3F793AEB-B42E-4FFC-A656-74BFCAB45FF5}" type="pres">
      <dgm:prSet presAssocID="{6D2737C2-08D3-4322-BEF0-A42B665EAFB2}" presName="childShape" presStyleCnt="0"/>
      <dgm:spPr/>
    </dgm:pt>
    <dgm:pt modelId="{8D5A3D71-EC3F-4CD5-9772-E22F162F835B}" type="pres">
      <dgm:prSet presAssocID="{184CCA37-4F52-43CA-9A09-E819B911AC87}" presName="Name13" presStyleLbl="parChTrans1D2" presStyleIdx="5" presStyleCnt="12"/>
      <dgm:spPr/>
      <dgm:t>
        <a:bodyPr/>
        <a:lstStyle/>
        <a:p>
          <a:endParaRPr lang="en-US"/>
        </a:p>
      </dgm:t>
    </dgm:pt>
    <dgm:pt modelId="{24411432-AEEC-4B1A-897A-333F4E95C2A4}" type="pres">
      <dgm:prSet presAssocID="{C61AC208-F8B2-4342-9C1E-A25003E84933}" presName="childText" presStyleLbl="bgAcc1" presStyleIdx="5" presStyleCnt="12" custScaleX="189189">
        <dgm:presLayoutVars>
          <dgm:bulletEnabled val="1"/>
        </dgm:presLayoutVars>
      </dgm:prSet>
      <dgm:spPr/>
      <dgm:t>
        <a:bodyPr/>
        <a:lstStyle/>
        <a:p>
          <a:endParaRPr lang="en-US"/>
        </a:p>
      </dgm:t>
    </dgm:pt>
    <dgm:pt modelId="{83E5600F-C1C8-4F70-8587-76110F3E30E4}" type="pres">
      <dgm:prSet presAssocID="{0B9146DA-DC4F-44EA-A81A-04AC889FA361}" presName="Name13" presStyleLbl="parChTrans1D2" presStyleIdx="6" presStyleCnt="12"/>
      <dgm:spPr/>
      <dgm:t>
        <a:bodyPr/>
        <a:lstStyle/>
        <a:p>
          <a:endParaRPr lang="en-US"/>
        </a:p>
      </dgm:t>
    </dgm:pt>
    <dgm:pt modelId="{E68D1843-2465-488F-B5A6-E8208B7C3D0E}" type="pres">
      <dgm:prSet presAssocID="{CDA11B06-12D8-4538-A64E-2D5D08A83F41}" presName="childText" presStyleLbl="bgAcc1" presStyleIdx="6" presStyleCnt="12" custScaleX="189189">
        <dgm:presLayoutVars>
          <dgm:bulletEnabled val="1"/>
        </dgm:presLayoutVars>
      </dgm:prSet>
      <dgm:spPr/>
      <dgm:t>
        <a:bodyPr/>
        <a:lstStyle/>
        <a:p>
          <a:endParaRPr lang="en-US"/>
        </a:p>
      </dgm:t>
    </dgm:pt>
    <dgm:pt modelId="{1AE92BB6-1C1F-4B12-8B61-54E99CBA383A}" type="pres">
      <dgm:prSet presAssocID="{BCE3EC8E-F5AD-4871-9750-EB748C9DBA6D}" presName="Name13" presStyleLbl="parChTrans1D2" presStyleIdx="7" presStyleCnt="12"/>
      <dgm:spPr/>
      <dgm:t>
        <a:bodyPr/>
        <a:lstStyle/>
        <a:p>
          <a:endParaRPr lang="en-US"/>
        </a:p>
      </dgm:t>
    </dgm:pt>
    <dgm:pt modelId="{583FAF7E-BDB8-4442-B169-73FAF39B9F44}" type="pres">
      <dgm:prSet presAssocID="{123CDEE9-C740-4E60-8081-B45DF12E312B}" presName="childText" presStyleLbl="bgAcc1" presStyleIdx="7" presStyleCnt="12" custScaleX="189189">
        <dgm:presLayoutVars>
          <dgm:bulletEnabled val="1"/>
        </dgm:presLayoutVars>
      </dgm:prSet>
      <dgm:spPr/>
      <dgm:t>
        <a:bodyPr/>
        <a:lstStyle/>
        <a:p>
          <a:endParaRPr lang="en-US"/>
        </a:p>
      </dgm:t>
    </dgm:pt>
    <dgm:pt modelId="{10A4492C-8BE2-4466-904F-9D18135797E8}" type="pres">
      <dgm:prSet presAssocID="{8D06A717-E397-4E5E-A831-C1FA381DFE66}" presName="root" presStyleCnt="0"/>
      <dgm:spPr/>
    </dgm:pt>
    <dgm:pt modelId="{B49EF0FD-5CFA-4E19-B4E0-6C3F7333EBB9}" type="pres">
      <dgm:prSet presAssocID="{8D06A717-E397-4E5E-A831-C1FA381DFE66}" presName="rootComposite" presStyleCnt="0"/>
      <dgm:spPr/>
    </dgm:pt>
    <dgm:pt modelId="{FE8FE62C-DF3B-4670-A2AA-8AC4733215C8}" type="pres">
      <dgm:prSet presAssocID="{8D06A717-E397-4E5E-A831-C1FA381DFE66}" presName="rootText" presStyleLbl="node1" presStyleIdx="2" presStyleCnt="3" custScaleX="227026"/>
      <dgm:spPr/>
      <dgm:t>
        <a:bodyPr/>
        <a:lstStyle/>
        <a:p>
          <a:endParaRPr lang="en-US"/>
        </a:p>
      </dgm:t>
    </dgm:pt>
    <dgm:pt modelId="{0E91664D-A234-4413-8F2E-3F77C5B8C3D5}" type="pres">
      <dgm:prSet presAssocID="{8D06A717-E397-4E5E-A831-C1FA381DFE66}" presName="rootConnector" presStyleLbl="node1" presStyleIdx="2" presStyleCnt="3"/>
      <dgm:spPr/>
      <dgm:t>
        <a:bodyPr/>
        <a:lstStyle/>
        <a:p>
          <a:endParaRPr lang="en-US"/>
        </a:p>
      </dgm:t>
    </dgm:pt>
    <dgm:pt modelId="{CC44824F-44B0-4DCB-9BF0-28F215162BD7}" type="pres">
      <dgm:prSet presAssocID="{8D06A717-E397-4E5E-A831-C1FA381DFE66}" presName="childShape" presStyleCnt="0"/>
      <dgm:spPr/>
    </dgm:pt>
    <dgm:pt modelId="{D07F9E93-98FB-4C11-A559-1D9E69A96E5E}" type="pres">
      <dgm:prSet presAssocID="{5BF503D3-7B21-48E6-8A4A-61CE6930B280}" presName="Name13" presStyleLbl="parChTrans1D2" presStyleIdx="8" presStyleCnt="12"/>
      <dgm:spPr/>
      <dgm:t>
        <a:bodyPr/>
        <a:lstStyle/>
        <a:p>
          <a:endParaRPr lang="en-US"/>
        </a:p>
      </dgm:t>
    </dgm:pt>
    <dgm:pt modelId="{884B974C-800B-4C3B-85FD-C964F2FA667F}" type="pres">
      <dgm:prSet presAssocID="{1C26C0B0-3518-4D99-B920-C33865C16B58}" presName="childText" presStyleLbl="bgAcc1" presStyleIdx="8" presStyleCnt="12" custScaleX="189189">
        <dgm:presLayoutVars>
          <dgm:bulletEnabled val="1"/>
        </dgm:presLayoutVars>
      </dgm:prSet>
      <dgm:spPr/>
      <dgm:t>
        <a:bodyPr/>
        <a:lstStyle/>
        <a:p>
          <a:endParaRPr lang="en-US"/>
        </a:p>
      </dgm:t>
    </dgm:pt>
    <dgm:pt modelId="{70C28282-A357-474B-A9BB-2642EF53BB5D}" type="pres">
      <dgm:prSet presAssocID="{F9AF6C06-FCC4-4CED-8736-C90177C77BE9}" presName="Name13" presStyleLbl="parChTrans1D2" presStyleIdx="9" presStyleCnt="12"/>
      <dgm:spPr/>
      <dgm:t>
        <a:bodyPr/>
        <a:lstStyle/>
        <a:p>
          <a:endParaRPr lang="en-US"/>
        </a:p>
      </dgm:t>
    </dgm:pt>
    <dgm:pt modelId="{E0ABF5F5-6A4E-41BC-97DF-EE4836D8B7F8}" type="pres">
      <dgm:prSet presAssocID="{88AD0DE6-2586-4C59-BA07-BAEAACD4D336}" presName="childText" presStyleLbl="bgAcc1" presStyleIdx="9" presStyleCnt="12" custScaleX="189189">
        <dgm:presLayoutVars>
          <dgm:bulletEnabled val="1"/>
        </dgm:presLayoutVars>
      </dgm:prSet>
      <dgm:spPr/>
      <dgm:t>
        <a:bodyPr/>
        <a:lstStyle/>
        <a:p>
          <a:endParaRPr lang="en-US"/>
        </a:p>
      </dgm:t>
    </dgm:pt>
    <dgm:pt modelId="{735F9CA5-FC8A-4457-BC1E-447A3BFBBAF0}" type="pres">
      <dgm:prSet presAssocID="{7CC565F5-B7BC-4AE4-9A5B-8178E124C6DA}" presName="Name13" presStyleLbl="parChTrans1D2" presStyleIdx="10" presStyleCnt="12"/>
      <dgm:spPr/>
      <dgm:t>
        <a:bodyPr/>
        <a:lstStyle/>
        <a:p>
          <a:endParaRPr lang="en-US"/>
        </a:p>
      </dgm:t>
    </dgm:pt>
    <dgm:pt modelId="{1DA622B5-43D2-43CF-8061-6EFA840EC095}" type="pres">
      <dgm:prSet presAssocID="{AF7B6A45-F2AE-4E64-ADD9-4C108CCF1BD5}" presName="childText" presStyleLbl="bgAcc1" presStyleIdx="10" presStyleCnt="12" custScaleX="189189">
        <dgm:presLayoutVars>
          <dgm:bulletEnabled val="1"/>
        </dgm:presLayoutVars>
      </dgm:prSet>
      <dgm:spPr/>
      <dgm:t>
        <a:bodyPr/>
        <a:lstStyle/>
        <a:p>
          <a:endParaRPr lang="en-US"/>
        </a:p>
      </dgm:t>
    </dgm:pt>
    <dgm:pt modelId="{D547590D-258E-4E28-981D-BC386A68C1B2}" type="pres">
      <dgm:prSet presAssocID="{9C031730-51B0-415C-8D60-4BFFBF73C346}" presName="Name13" presStyleLbl="parChTrans1D2" presStyleIdx="11" presStyleCnt="12"/>
      <dgm:spPr/>
      <dgm:t>
        <a:bodyPr/>
        <a:lstStyle/>
        <a:p>
          <a:endParaRPr lang="en-US"/>
        </a:p>
      </dgm:t>
    </dgm:pt>
    <dgm:pt modelId="{9D7E1E70-F31B-4B79-ADC0-FD8F281DF6D7}" type="pres">
      <dgm:prSet presAssocID="{CE7583D9-31F9-4481-9C17-FBD1AB5F7074}" presName="childText" presStyleLbl="bgAcc1" presStyleIdx="11" presStyleCnt="12" custScaleX="189189">
        <dgm:presLayoutVars>
          <dgm:bulletEnabled val="1"/>
        </dgm:presLayoutVars>
      </dgm:prSet>
      <dgm:spPr/>
      <dgm:t>
        <a:bodyPr/>
        <a:lstStyle/>
        <a:p>
          <a:endParaRPr lang="en-US"/>
        </a:p>
      </dgm:t>
    </dgm:pt>
  </dgm:ptLst>
  <dgm:cxnLst>
    <dgm:cxn modelId="{9F22E944-DEBE-4056-8D26-EBCC40CB6D2A}" type="presOf" srcId="{184CCA37-4F52-43CA-9A09-E819B911AC87}" destId="{8D5A3D71-EC3F-4CD5-9772-E22F162F835B}" srcOrd="0" destOrd="0" presId="urn:microsoft.com/office/officeart/2005/8/layout/hierarchy3"/>
    <dgm:cxn modelId="{75D00773-50B3-47E9-A11C-356468344643}" type="presOf" srcId="{6D2737C2-08D3-4322-BEF0-A42B665EAFB2}" destId="{6A5E5A65-9521-4DB2-AF2C-405011F965A9}" srcOrd="0" destOrd="0" presId="urn:microsoft.com/office/officeart/2005/8/layout/hierarchy3"/>
    <dgm:cxn modelId="{2D280F18-5FEB-4F74-B6FA-251BF93D338A}" type="presOf" srcId="{AF7B6A45-F2AE-4E64-ADD9-4C108CCF1BD5}" destId="{1DA622B5-43D2-43CF-8061-6EFA840EC095}" srcOrd="0" destOrd="0" presId="urn:microsoft.com/office/officeart/2005/8/layout/hierarchy3"/>
    <dgm:cxn modelId="{EB037144-66A0-4673-9C50-F7055A1DD78E}" srcId="{33D5F24A-D509-4305-B2C6-C20961A4A413}" destId="{D5F4F712-C77D-4B50-8236-E0B2C84B4199}" srcOrd="1" destOrd="0" parTransId="{4A9D7FC7-4DA6-4C6F-B53D-7F662B661D74}" sibTransId="{EAC550C7-7229-4BDF-8110-70344F1BCB47}"/>
    <dgm:cxn modelId="{92623BF2-9917-406B-81C8-36DAC4C6CC18}" srcId="{6D2737C2-08D3-4322-BEF0-A42B665EAFB2}" destId="{123CDEE9-C740-4E60-8081-B45DF12E312B}" srcOrd="2" destOrd="0" parTransId="{BCE3EC8E-F5AD-4871-9750-EB748C9DBA6D}" sibTransId="{4FFA3DCA-4FB7-4705-A7B8-AAA591A387F7}"/>
    <dgm:cxn modelId="{7248F9A0-6ACD-4361-9E87-CD0F943251E7}" srcId="{56A09879-BF4A-4C89-A81D-14F15153D2D4}" destId="{33D5F24A-D509-4305-B2C6-C20961A4A413}" srcOrd="0" destOrd="0" parTransId="{9689003F-1A31-4E85-8E30-583ED982FF85}" sibTransId="{DF5B780B-AF6A-41B1-BEF6-E5F748CFA784}"/>
    <dgm:cxn modelId="{F01FF655-3C06-4451-BCFF-2A398FE40F5D}" type="presOf" srcId="{9C031730-51B0-415C-8D60-4BFFBF73C346}" destId="{D547590D-258E-4E28-981D-BC386A68C1B2}" srcOrd="0" destOrd="0" presId="urn:microsoft.com/office/officeart/2005/8/layout/hierarchy3"/>
    <dgm:cxn modelId="{3E1F761A-A650-4E49-A1DC-1030CEB7ACE0}" type="presOf" srcId="{FAEBCC22-87FD-402F-9E48-9E65E971F23A}" destId="{6A5868A4-4380-4487-9C54-B3A962B20DB4}" srcOrd="0" destOrd="0" presId="urn:microsoft.com/office/officeart/2005/8/layout/hierarchy3"/>
    <dgm:cxn modelId="{F747C97F-BA3F-4ECC-B4F2-EA6553872AF6}" type="presOf" srcId="{0B9146DA-DC4F-44EA-A81A-04AC889FA361}" destId="{83E5600F-C1C8-4F70-8587-76110F3E30E4}" srcOrd="0" destOrd="0" presId="urn:microsoft.com/office/officeart/2005/8/layout/hierarchy3"/>
    <dgm:cxn modelId="{97A89F02-63C9-43C9-A38D-B5BD4853EBC4}" srcId="{8D06A717-E397-4E5E-A831-C1FA381DFE66}" destId="{CE7583D9-31F9-4481-9C17-FBD1AB5F7074}" srcOrd="3" destOrd="0" parTransId="{9C031730-51B0-415C-8D60-4BFFBF73C346}" sibTransId="{4FB61941-5AA1-41AD-B77C-9104D1C8ABCC}"/>
    <dgm:cxn modelId="{FC8B64BC-B56E-4FDE-9878-96E0D75310A9}" type="presOf" srcId="{F9AF6C06-FCC4-4CED-8736-C90177C77BE9}" destId="{70C28282-A357-474B-A9BB-2642EF53BB5D}" srcOrd="0" destOrd="0" presId="urn:microsoft.com/office/officeart/2005/8/layout/hierarchy3"/>
    <dgm:cxn modelId="{D7875F60-F193-4516-8337-F86C3544DD91}" srcId="{33D5F24A-D509-4305-B2C6-C20961A4A413}" destId="{E1F425CB-2B5B-4E5C-8C64-2BADB3FA1DB3}" srcOrd="3" destOrd="0" parTransId="{2FEB6833-BE96-4539-8314-9E58807FC504}" sibTransId="{EDD811A7-151A-49E6-B423-91C0895EF1C9}"/>
    <dgm:cxn modelId="{5BF2B076-AB50-4894-BD16-DDCC756564F2}" type="presOf" srcId="{2FEB6833-BE96-4539-8314-9E58807FC504}" destId="{C9457B91-2E5F-483D-A13E-A9A1E1908A33}" srcOrd="0" destOrd="0" presId="urn:microsoft.com/office/officeart/2005/8/layout/hierarchy3"/>
    <dgm:cxn modelId="{77801F67-8130-4552-9B2C-FC200390E494}" type="presOf" srcId="{CE7583D9-31F9-4481-9C17-FBD1AB5F7074}" destId="{9D7E1E70-F31B-4B79-ADC0-FD8F281DF6D7}" srcOrd="0" destOrd="0" presId="urn:microsoft.com/office/officeart/2005/8/layout/hierarchy3"/>
    <dgm:cxn modelId="{F987E882-BA22-42C9-BC42-1EC51017B51B}" type="presOf" srcId="{8D06A717-E397-4E5E-A831-C1FA381DFE66}" destId="{FE8FE62C-DF3B-4670-A2AA-8AC4733215C8}" srcOrd="0" destOrd="0" presId="urn:microsoft.com/office/officeart/2005/8/layout/hierarchy3"/>
    <dgm:cxn modelId="{689157CD-570B-4731-BF08-C3F57217C52B}" type="presOf" srcId="{CDA11B06-12D8-4538-A64E-2D5D08A83F41}" destId="{E68D1843-2465-488F-B5A6-E8208B7C3D0E}" srcOrd="0" destOrd="0" presId="urn:microsoft.com/office/officeart/2005/8/layout/hierarchy3"/>
    <dgm:cxn modelId="{349DBD31-4515-4C8B-9481-76A80C948319}" srcId="{56A09879-BF4A-4C89-A81D-14F15153D2D4}" destId="{8D06A717-E397-4E5E-A831-C1FA381DFE66}" srcOrd="2" destOrd="0" parTransId="{BFC57D53-BDED-47F3-A11E-026ABE48086D}" sibTransId="{48AA9D93-6526-4E24-A056-B069D49EB577}"/>
    <dgm:cxn modelId="{0ECAF299-4FDA-4E0A-AC86-C0F0A7FF1C08}" type="presOf" srcId="{D5F4F712-C77D-4B50-8236-E0B2C84B4199}" destId="{14564A88-8009-4E2D-96DA-B9624814C52E}" srcOrd="0" destOrd="0" presId="urn:microsoft.com/office/officeart/2005/8/layout/hierarchy3"/>
    <dgm:cxn modelId="{EA622B45-6483-41DE-B0D9-65DAE7B9E6D5}" srcId="{56A09879-BF4A-4C89-A81D-14F15153D2D4}" destId="{6D2737C2-08D3-4322-BEF0-A42B665EAFB2}" srcOrd="1" destOrd="0" parTransId="{BFC13283-7017-4DF0-8924-F8A23D5EC6A0}" sibTransId="{CEF27C88-EC28-4E04-A541-8E7AB49F9445}"/>
    <dgm:cxn modelId="{3903BD1F-A77D-4092-AE90-D04F9B8BFE8B}" type="presOf" srcId="{88AD0DE6-2586-4C59-BA07-BAEAACD4D336}" destId="{E0ABF5F5-6A4E-41BC-97DF-EE4836D8B7F8}" srcOrd="0" destOrd="0" presId="urn:microsoft.com/office/officeart/2005/8/layout/hierarchy3"/>
    <dgm:cxn modelId="{6F69D57A-62CD-44CD-8FFD-D9338CE9C149}" srcId="{6D2737C2-08D3-4322-BEF0-A42B665EAFB2}" destId="{C61AC208-F8B2-4342-9C1E-A25003E84933}" srcOrd="0" destOrd="0" parTransId="{184CCA37-4F52-43CA-9A09-E819B911AC87}" sibTransId="{7DBEA041-6375-4E07-A4EA-0C2E9A27FAA7}"/>
    <dgm:cxn modelId="{5C8E3704-CA75-47FE-A0CB-58EA114800C2}" srcId="{8D06A717-E397-4E5E-A831-C1FA381DFE66}" destId="{1C26C0B0-3518-4D99-B920-C33865C16B58}" srcOrd="0" destOrd="0" parTransId="{5BF503D3-7B21-48E6-8A4A-61CE6930B280}" sibTransId="{7B2CF48E-F57E-4788-BDE9-1FFFE3E651E6}"/>
    <dgm:cxn modelId="{E9D8704E-3BF8-4861-9AD7-BA463F879C04}" type="presOf" srcId="{7DDD8F09-DA35-42E5-AD8C-385DFA607C5B}" destId="{0235A786-DEF2-4FFF-A5FC-05AC95F70578}" srcOrd="0" destOrd="0" presId="urn:microsoft.com/office/officeart/2005/8/layout/hierarchy3"/>
    <dgm:cxn modelId="{88C1026D-850E-4C55-93A9-EDECA584C597}" type="presOf" srcId="{123CDEE9-C740-4E60-8081-B45DF12E312B}" destId="{583FAF7E-BDB8-4442-B169-73FAF39B9F44}" srcOrd="0" destOrd="0" presId="urn:microsoft.com/office/officeart/2005/8/layout/hierarchy3"/>
    <dgm:cxn modelId="{85D69953-8586-4881-9690-545349841D36}" type="presOf" srcId="{6D2737C2-08D3-4322-BEF0-A42B665EAFB2}" destId="{11554B4C-1582-418F-8567-4DB399843207}" srcOrd="1" destOrd="0" presId="urn:microsoft.com/office/officeart/2005/8/layout/hierarchy3"/>
    <dgm:cxn modelId="{968FB44C-3DB2-44A6-81B9-C33E3D6ECA11}" srcId="{8D06A717-E397-4E5E-A831-C1FA381DFE66}" destId="{AF7B6A45-F2AE-4E64-ADD9-4C108CCF1BD5}" srcOrd="2" destOrd="0" parTransId="{7CC565F5-B7BC-4AE4-9A5B-8178E124C6DA}" sibTransId="{40A4E3D8-7EB9-46B6-ADD5-A5989D65BC02}"/>
    <dgm:cxn modelId="{84BFF0F7-A2DB-4FE9-83AC-7178F30DA6F5}" type="presOf" srcId="{C13055A4-C497-4414-A3EA-02EF0B159269}" destId="{5064A6C7-A2A1-4439-BEC2-63EF641EA61B}" srcOrd="0" destOrd="0" presId="urn:microsoft.com/office/officeart/2005/8/layout/hierarchy3"/>
    <dgm:cxn modelId="{ECC432B7-E4B1-4426-8F8C-C32805A249D6}" type="presOf" srcId="{BCE3EC8E-F5AD-4871-9750-EB748C9DBA6D}" destId="{1AE92BB6-1C1F-4B12-8B61-54E99CBA383A}" srcOrd="0" destOrd="0" presId="urn:microsoft.com/office/officeart/2005/8/layout/hierarchy3"/>
    <dgm:cxn modelId="{9FB60ACA-0DB3-4F69-A9B1-E3440E557E32}" type="presOf" srcId="{5BF503D3-7B21-48E6-8A4A-61CE6930B280}" destId="{D07F9E93-98FB-4C11-A559-1D9E69A96E5E}" srcOrd="0" destOrd="0" presId="urn:microsoft.com/office/officeart/2005/8/layout/hierarchy3"/>
    <dgm:cxn modelId="{3E8128BC-5650-4C3B-A0D7-CA16C92BF782}" srcId="{33D5F24A-D509-4305-B2C6-C20961A4A413}" destId="{C13055A4-C497-4414-A3EA-02EF0B159269}" srcOrd="4" destOrd="0" parTransId="{7DDD8F09-DA35-42E5-AD8C-385DFA607C5B}" sibTransId="{B4A26B7C-22D9-4720-8E96-6860995ADD69}"/>
    <dgm:cxn modelId="{1907216F-F74E-40EB-94C5-863E62A25803}" type="presOf" srcId="{181B4778-A2E2-43EE-83EE-B0781ABC59A1}" destId="{51839014-39D5-4169-B894-6E2ADF3920AE}" srcOrd="0" destOrd="0" presId="urn:microsoft.com/office/officeart/2005/8/layout/hierarchy3"/>
    <dgm:cxn modelId="{31553A30-4392-415F-97CB-5D1B02C32094}" type="presOf" srcId="{C61AC208-F8B2-4342-9C1E-A25003E84933}" destId="{24411432-AEEC-4B1A-897A-333F4E95C2A4}" srcOrd="0" destOrd="0" presId="urn:microsoft.com/office/officeart/2005/8/layout/hierarchy3"/>
    <dgm:cxn modelId="{C832975D-155F-4DF8-8C3F-63BCF189ADCF}" type="presOf" srcId="{8D06A717-E397-4E5E-A831-C1FA381DFE66}" destId="{0E91664D-A234-4413-8F2E-3F77C5B8C3D5}" srcOrd="1" destOrd="0" presId="urn:microsoft.com/office/officeart/2005/8/layout/hierarchy3"/>
    <dgm:cxn modelId="{2E649A53-2FF3-4B65-80D7-64508EC6C464}" srcId="{6D2737C2-08D3-4322-BEF0-A42B665EAFB2}" destId="{CDA11B06-12D8-4538-A64E-2D5D08A83F41}" srcOrd="1" destOrd="0" parTransId="{0B9146DA-DC4F-44EA-A81A-04AC889FA361}" sibTransId="{D377B4F7-6A3A-4420-A35D-81F1DAB9406F}"/>
    <dgm:cxn modelId="{524319B6-E6F5-4300-A5D4-7369EDF26467}" type="presOf" srcId="{33D5F24A-D509-4305-B2C6-C20961A4A413}" destId="{B84E4F02-D435-49CF-B47F-D6F47419120C}" srcOrd="1" destOrd="0" presId="urn:microsoft.com/office/officeart/2005/8/layout/hierarchy3"/>
    <dgm:cxn modelId="{4D1E5943-E7D1-4BC6-87C6-F7F54430AAB8}" type="presOf" srcId="{33D5F24A-D509-4305-B2C6-C20961A4A413}" destId="{7CD96E52-9759-46F7-8E90-3C81892CDAEB}" srcOrd="0" destOrd="0" presId="urn:microsoft.com/office/officeart/2005/8/layout/hierarchy3"/>
    <dgm:cxn modelId="{9CA548EC-9972-4981-838F-52896625F36A}" srcId="{8D06A717-E397-4E5E-A831-C1FA381DFE66}" destId="{88AD0DE6-2586-4C59-BA07-BAEAACD4D336}" srcOrd="1" destOrd="0" parTransId="{F9AF6C06-FCC4-4CED-8736-C90177C77BE9}" sibTransId="{AB2CFA5D-3BA3-4841-B45D-B6A4173CEFE0}"/>
    <dgm:cxn modelId="{9F9B4141-5C0B-4708-B7F6-37728EBAFFA4}" srcId="{33D5F24A-D509-4305-B2C6-C20961A4A413}" destId="{FAEBCC22-87FD-402F-9E48-9E65E971F23A}" srcOrd="0" destOrd="0" parTransId="{41D69EDD-7EB3-4321-B966-CB3988190972}" sibTransId="{846031C4-2665-415E-86E9-1F3AACE0EECC}"/>
    <dgm:cxn modelId="{AEC3EE76-FF36-4993-8A00-BAD1DD2FE878}" srcId="{33D5F24A-D509-4305-B2C6-C20961A4A413}" destId="{181B4778-A2E2-43EE-83EE-B0781ABC59A1}" srcOrd="2" destOrd="0" parTransId="{1546F1F7-4AD4-4A90-9E69-AA8C9D0C45FF}" sibTransId="{4733BA89-3279-4D80-8A06-3A8B2C843CEF}"/>
    <dgm:cxn modelId="{191D8370-7075-46BB-A386-E8F5BF339410}" type="presOf" srcId="{E1F425CB-2B5B-4E5C-8C64-2BADB3FA1DB3}" destId="{D7B07D1B-9A87-4A39-867A-146585F688BE}" srcOrd="0" destOrd="0" presId="urn:microsoft.com/office/officeart/2005/8/layout/hierarchy3"/>
    <dgm:cxn modelId="{E5A43940-C323-41B1-A911-7EA7D4D2D0F9}" type="presOf" srcId="{7CC565F5-B7BC-4AE4-9A5B-8178E124C6DA}" destId="{735F9CA5-FC8A-4457-BC1E-447A3BFBBAF0}" srcOrd="0" destOrd="0" presId="urn:microsoft.com/office/officeart/2005/8/layout/hierarchy3"/>
    <dgm:cxn modelId="{0012884E-DF64-4E08-A3B7-7C12EB1A0C40}" type="presOf" srcId="{41D69EDD-7EB3-4321-B966-CB3988190972}" destId="{DD9F0709-EA6F-416A-B837-D8CB3E7325EC}" srcOrd="0" destOrd="0" presId="urn:microsoft.com/office/officeart/2005/8/layout/hierarchy3"/>
    <dgm:cxn modelId="{82D72091-7766-42A4-B4CE-970E5E3A84C7}" type="presOf" srcId="{1546F1F7-4AD4-4A90-9E69-AA8C9D0C45FF}" destId="{DDDA8AC6-9AFB-4FDE-8CE7-D6D0E9802FDF}" srcOrd="0" destOrd="0" presId="urn:microsoft.com/office/officeart/2005/8/layout/hierarchy3"/>
    <dgm:cxn modelId="{8BAB8DF5-7EAB-4F8A-B31E-8A76AEF5B08B}" type="presOf" srcId="{56A09879-BF4A-4C89-A81D-14F15153D2D4}" destId="{16F0678F-27FE-46A5-AB3F-C8D92D9C2B7A}" srcOrd="0" destOrd="0" presId="urn:microsoft.com/office/officeart/2005/8/layout/hierarchy3"/>
    <dgm:cxn modelId="{9FE92C6E-3671-456C-A76B-295174A694E5}" type="presOf" srcId="{4A9D7FC7-4DA6-4C6F-B53D-7F662B661D74}" destId="{48B03061-B3EB-4AA0-AE90-697CE16C0DF8}" srcOrd="0" destOrd="0" presId="urn:microsoft.com/office/officeart/2005/8/layout/hierarchy3"/>
    <dgm:cxn modelId="{BAE1AF32-7E79-4D0E-AE93-A3A2BC19321D}" type="presOf" srcId="{1C26C0B0-3518-4D99-B920-C33865C16B58}" destId="{884B974C-800B-4C3B-85FD-C964F2FA667F}" srcOrd="0" destOrd="0" presId="urn:microsoft.com/office/officeart/2005/8/layout/hierarchy3"/>
    <dgm:cxn modelId="{3DC55FB7-CAB4-4D5E-B69B-0DD48EFB7066}" type="presParOf" srcId="{16F0678F-27FE-46A5-AB3F-C8D92D9C2B7A}" destId="{1F686344-4BE1-4504-AD29-656F82AC778C}" srcOrd="0" destOrd="0" presId="urn:microsoft.com/office/officeart/2005/8/layout/hierarchy3"/>
    <dgm:cxn modelId="{98B6FE06-FA82-457D-93CD-C440BF33E9CF}" type="presParOf" srcId="{1F686344-4BE1-4504-AD29-656F82AC778C}" destId="{98F152CD-4AFF-4E01-A68F-5896CD86DFEC}" srcOrd="0" destOrd="0" presId="urn:microsoft.com/office/officeart/2005/8/layout/hierarchy3"/>
    <dgm:cxn modelId="{C4455566-3672-4C2B-A23D-278E82DA93EA}" type="presParOf" srcId="{98F152CD-4AFF-4E01-A68F-5896CD86DFEC}" destId="{7CD96E52-9759-46F7-8E90-3C81892CDAEB}" srcOrd="0" destOrd="0" presId="urn:microsoft.com/office/officeart/2005/8/layout/hierarchy3"/>
    <dgm:cxn modelId="{4C64EAC7-2B89-49A8-B4C8-2C244AEAA735}" type="presParOf" srcId="{98F152CD-4AFF-4E01-A68F-5896CD86DFEC}" destId="{B84E4F02-D435-49CF-B47F-D6F47419120C}" srcOrd="1" destOrd="0" presId="urn:microsoft.com/office/officeart/2005/8/layout/hierarchy3"/>
    <dgm:cxn modelId="{D052DFF6-7342-467A-972B-69582C2FF460}" type="presParOf" srcId="{1F686344-4BE1-4504-AD29-656F82AC778C}" destId="{CA38CE10-7C54-4C35-B8D2-C23F6A7D5759}" srcOrd="1" destOrd="0" presId="urn:microsoft.com/office/officeart/2005/8/layout/hierarchy3"/>
    <dgm:cxn modelId="{8645C247-C88F-42C4-BD66-F8B63C2FB7CD}" type="presParOf" srcId="{CA38CE10-7C54-4C35-B8D2-C23F6A7D5759}" destId="{DD9F0709-EA6F-416A-B837-D8CB3E7325EC}" srcOrd="0" destOrd="0" presId="urn:microsoft.com/office/officeart/2005/8/layout/hierarchy3"/>
    <dgm:cxn modelId="{3100B85E-3F1D-4648-AA1C-38E4FB4C7717}" type="presParOf" srcId="{CA38CE10-7C54-4C35-B8D2-C23F6A7D5759}" destId="{6A5868A4-4380-4487-9C54-B3A962B20DB4}" srcOrd="1" destOrd="0" presId="urn:microsoft.com/office/officeart/2005/8/layout/hierarchy3"/>
    <dgm:cxn modelId="{861391FD-D7E2-47F5-AD51-130C591219B0}" type="presParOf" srcId="{CA38CE10-7C54-4C35-B8D2-C23F6A7D5759}" destId="{48B03061-B3EB-4AA0-AE90-697CE16C0DF8}" srcOrd="2" destOrd="0" presId="urn:microsoft.com/office/officeart/2005/8/layout/hierarchy3"/>
    <dgm:cxn modelId="{716D4B56-DA1A-4100-AC6A-CB0CD95CE28A}" type="presParOf" srcId="{CA38CE10-7C54-4C35-B8D2-C23F6A7D5759}" destId="{14564A88-8009-4E2D-96DA-B9624814C52E}" srcOrd="3" destOrd="0" presId="urn:microsoft.com/office/officeart/2005/8/layout/hierarchy3"/>
    <dgm:cxn modelId="{FFA64581-B5AF-4EDF-AF3F-D81094AA190E}" type="presParOf" srcId="{CA38CE10-7C54-4C35-B8D2-C23F6A7D5759}" destId="{DDDA8AC6-9AFB-4FDE-8CE7-D6D0E9802FDF}" srcOrd="4" destOrd="0" presId="urn:microsoft.com/office/officeart/2005/8/layout/hierarchy3"/>
    <dgm:cxn modelId="{2B72D680-2C5A-4E62-84AD-99F15B9AE0D7}" type="presParOf" srcId="{CA38CE10-7C54-4C35-B8D2-C23F6A7D5759}" destId="{51839014-39D5-4169-B894-6E2ADF3920AE}" srcOrd="5" destOrd="0" presId="urn:microsoft.com/office/officeart/2005/8/layout/hierarchy3"/>
    <dgm:cxn modelId="{3FE3F976-7A6E-48F1-A1CF-278C76F8443D}" type="presParOf" srcId="{CA38CE10-7C54-4C35-B8D2-C23F6A7D5759}" destId="{C9457B91-2E5F-483D-A13E-A9A1E1908A33}" srcOrd="6" destOrd="0" presId="urn:microsoft.com/office/officeart/2005/8/layout/hierarchy3"/>
    <dgm:cxn modelId="{E655F3F0-3499-4090-AF27-6879D82C125E}" type="presParOf" srcId="{CA38CE10-7C54-4C35-B8D2-C23F6A7D5759}" destId="{D7B07D1B-9A87-4A39-867A-146585F688BE}" srcOrd="7" destOrd="0" presId="urn:microsoft.com/office/officeart/2005/8/layout/hierarchy3"/>
    <dgm:cxn modelId="{00DBEACE-18E1-43E0-A4C3-10FCFDB14E72}" type="presParOf" srcId="{CA38CE10-7C54-4C35-B8D2-C23F6A7D5759}" destId="{0235A786-DEF2-4FFF-A5FC-05AC95F70578}" srcOrd="8" destOrd="0" presId="urn:microsoft.com/office/officeart/2005/8/layout/hierarchy3"/>
    <dgm:cxn modelId="{3429FB91-C79F-4888-91F9-0A8EE76181B9}" type="presParOf" srcId="{CA38CE10-7C54-4C35-B8D2-C23F6A7D5759}" destId="{5064A6C7-A2A1-4439-BEC2-63EF641EA61B}" srcOrd="9" destOrd="0" presId="urn:microsoft.com/office/officeart/2005/8/layout/hierarchy3"/>
    <dgm:cxn modelId="{A5835D18-CF7B-43BF-8C31-D1C8C8DF74C4}" type="presParOf" srcId="{16F0678F-27FE-46A5-AB3F-C8D92D9C2B7A}" destId="{E705F355-94E1-47D5-ABBE-263A20B357C7}" srcOrd="1" destOrd="0" presId="urn:microsoft.com/office/officeart/2005/8/layout/hierarchy3"/>
    <dgm:cxn modelId="{C690A21C-8190-4872-84C6-B2A1F9BD2352}" type="presParOf" srcId="{E705F355-94E1-47D5-ABBE-263A20B357C7}" destId="{791C784C-9F93-4BD3-A84C-FCC334E63D50}" srcOrd="0" destOrd="0" presId="urn:microsoft.com/office/officeart/2005/8/layout/hierarchy3"/>
    <dgm:cxn modelId="{51CAEC99-C68B-4055-89FF-20D92A31006C}" type="presParOf" srcId="{791C784C-9F93-4BD3-A84C-FCC334E63D50}" destId="{6A5E5A65-9521-4DB2-AF2C-405011F965A9}" srcOrd="0" destOrd="0" presId="urn:microsoft.com/office/officeart/2005/8/layout/hierarchy3"/>
    <dgm:cxn modelId="{168691BF-6D8E-4576-BB6F-D785ED612651}" type="presParOf" srcId="{791C784C-9F93-4BD3-A84C-FCC334E63D50}" destId="{11554B4C-1582-418F-8567-4DB399843207}" srcOrd="1" destOrd="0" presId="urn:microsoft.com/office/officeart/2005/8/layout/hierarchy3"/>
    <dgm:cxn modelId="{F020B0AF-30CD-41BA-91DB-15EBD38AADE4}" type="presParOf" srcId="{E705F355-94E1-47D5-ABBE-263A20B357C7}" destId="{3F793AEB-B42E-4FFC-A656-74BFCAB45FF5}" srcOrd="1" destOrd="0" presId="urn:microsoft.com/office/officeart/2005/8/layout/hierarchy3"/>
    <dgm:cxn modelId="{093CC9CC-01A2-4672-A0CC-02E8C0A8E388}" type="presParOf" srcId="{3F793AEB-B42E-4FFC-A656-74BFCAB45FF5}" destId="{8D5A3D71-EC3F-4CD5-9772-E22F162F835B}" srcOrd="0" destOrd="0" presId="urn:microsoft.com/office/officeart/2005/8/layout/hierarchy3"/>
    <dgm:cxn modelId="{7A901D4A-27BB-4A27-A7B6-219168E159C1}" type="presParOf" srcId="{3F793AEB-B42E-4FFC-A656-74BFCAB45FF5}" destId="{24411432-AEEC-4B1A-897A-333F4E95C2A4}" srcOrd="1" destOrd="0" presId="urn:microsoft.com/office/officeart/2005/8/layout/hierarchy3"/>
    <dgm:cxn modelId="{081A4787-465B-40DE-8E6B-B1D9DD8B40A5}" type="presParOf" srcId="{3F793AEB-B42E-4FFC-A656-74BFCAB45FF5}" destId="{83E5600F-C1C8-4F70-8587-76110F3E30E4}" srcOrd="2" destOrd="0" presId="urn:microsoft.com/office/officeart/2005/8/layout/hierarchy3"/>
    <dgm:cxn modelId="{3EB741F1-FC71-4C47-91D5-9BDCAF228732}" type="presParOf" srcId="{3F793AEB-B42E-4FFC-A656-74BFCAB45FF5}" destId="{E68D1843-2465-488F-B5A6-E8208B7C3D0E}" srcOrd="3" destOrd="0" presId="urn:microsoft.com/office/officeart/2005/8/layout/hierarchy3"/>
    <dgm:cxn modelId="{0DA91702-15AD-4084-8FD7-A18C174C5DE4}" type="presParOf" srcId="{3F793AEB-B42E-4FFC-A656-74BFCAB45FF5}" destId="{1AE92BB6-1C1F-4B12-8B61-54E99CBA383A}" srcOrd="4" destOrd="0" presId="urn:microsoft.com/office/officeart/2005/8/layout/hierarchy3"/>
    <dgm:cxn modelId="{23510E13-615E-4A07-9C1C-CE90AAC8F27E}" type="presParOf" srcId="{3F793AEB-B42E-4FFC-A656-74BFCAB45FF5}" destId="{583FAF7E-BDB8-4442-B169-73FAF39B9F44}" srcOrd="5" destOrd="0" presId="urn:microsoft.com/office/officeart/2005/8/layout/hierarchy3"/>
    <dgm:cxn modelId="{34184778-A987-4E5F-B7BC-50C05384E847}" type="presParOf" srcId="{16F0678F-27FE-46A5-AB3F-C8D92D9C2B7A}" destId="{10A4492C-8BE2-4466-904F-9D18135797E8}" srcOrd="2" destOrd="0" presId="urn:microsoft.com/office/officeart/2005/8/layout/hierarchy3"/>
    <dgm:cxn modelId="{72487E72-73EF-40AC-B4FB-CA380604A7C5}" type="presParOf" srcId="{10A4492C-8BE2-4466-904F-9D18135797E8}" destId="{B49EF0FD-5CFA-4E19-B4E0-6C3F7333EBB9}" srcOrd="0" destOrd="0" presId="urn:microsoft.com/office/officeart/2005/8/layout/hierarchy3"/>
    <dgm:cxn modelId="{CE2429DB-1130-427F-BA2F-6C66A10C74E6}" type="presParOf" srcId="{B49EF0FD-5CFA-4E19-B4E0-6C3F7333EBB9}" destId="{FE8FE62C-DF3B-4670-A2AA-8AC4733215C8}" srcOrd="0" destOrd="0" presId="urn:microsoft.com/office/officeart/2005/8/layout/hierarchy3"/>
    <dgm:cxn modelId="{B493532A-D564-4D1B-AB6A-30ECC1EF8578}" type="presParOf" srcId="{B49EF0FD-5CFA-4E19-B4E0-6C3F7333EBB9}" destId="{0E91664D-A234-4413-8F2E-3F77C5B8C3D5}" srcOrd="1" destOrd="0" presId="urn:microsoft.com/office/officeart/2005/8/layout/hierarchy3"/>
    <dgm:cxn modelId="{DEE9B126-4BAC-4547-982C-7E44A2CCC059}" type="presParOf" srcId="{10A4492C-8BE2-4466-904F-9D18135797E8}" destId="{CC44824F-44B0-4DCB-9BF0-28F215162BD7}" srcOrd="1" destOrd="0" presId="urn:microsoft.com/office/officeart/2005/8/layout/hierarchy3"/>
    <dgm:cxn modelId="{EAED4782-9820-4639-9D37-AF7EA0B22C4F}" type="presParOf" srcId="{CC44824F-44B0-4DCB-9BF0-28F215162BD7}" destId="{D07F9E93-98FB-4C11-A559-1D9E69A96E5E}" srcOrd="0" destOrd="0" presId="urn:microsoft.com/office/officeart/2005/8/layout/hierarchy3"/>
    <dgm:cxn modelId="{1CA2814E-75B4-4715-AB0B-5EEAF91CF4C0}" type="presParOf" srcId="{CC44824F-44B0-4DCB-9BF0-28F215162BD7}" destId="{884B974C-800B-4C3B-85FD-C964F2FA667F}" srcOrd="1" destOrd="0" presId="urn:microsoft.com/office/officeart/2005/8/layout/hierarchy3"/>
    <dgm:cxn modelId="{E0405E39-3D6A-4D9C-9A35-2C0EDB41D7E8}" type="presParOf" srcId="{CC44824F-44B0-4DCB-9BF0-28F215162BD7}" destId="{70C28282-A357-474B-A9BB-2642EF53BB5D}" srcOrd="2" destOrd="0" presId="urn:microsoft.com/office/officeart/2005/8/layout/hierarchy3"/>
    <dgm:cxn modelId="{4712AC13-CFE0-4F61-8974-3F3F44AA7C93}" type="presParOf" srcId="{CC44824F-44B0-4DCB-9BF0-28F215162BD7}" destId="{E0ABF5F5-6A4E-41BC-97DF-EE4836D8B7F8}" srcOrd="3" destOrd="0" presId="urn:microsoft.com/office/officeart/2005/8/layout/hierarchy3"/>
    <dgm:cxn modelId="{44066F6F-23AD-443F-AC27-83F42B757C0A}" type="presParOf" srcId="{CC44824F-44B0-4DCB-9BF0-28F215162BD7}" destId="{735F9CA5-FC8A-4457-BC1E-447A3BFBBAF0}" srcOrd="4" destOrd="0" presId="urn:microsoft.com/office/officeart/2005/8/layout/hierarchy3"/>
    <dgm:cxn modelId="{900B0AD3-89C3-4E53-9C1F-3137D66B8539}" type="presParOf" srcId="{CC44824F-44B0-4DCB-9BF0-28F215162BD7}" destId="{1DA622B5-43D2-43CF-8061-6EFA840EC095}" srcOrd="5" destOrd="0" presId="urn:microsoft.com/office/officeart/2005/8/layout/hierarchy3"/>
    <dgm:cxn modelId="{45AFC52A-3E39-4F9F-8E20-68FC09E4792D}" type="presParOf" srcId="{CC44824F-44B0-4DCB-9BF0-28F215162BD7}" destId="{D547590D-258E-4E28-981D-BC386A68C1B2}" srcOrd="6" destOrd="0" presId="urn:microsoft.com/office/officeart/2005/8/layout/hierarchy3"/>
    <dgm:cxn modelId="{35DBBC3B-E3EF-4412-8C0E-04813F4C4E77}" type="presParOf" srcId="{CC44824F-44B0-4DCB-9BF0-28F215162BD7}" destId="{9D7E1E70-F31B-4B79-ADC0-FD8F281DF6D7}"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FD71DF-7216-4F06-9B33-8308F80CF124}" type="doc">
      <dgm:prSet loTypeId="urn:microsoft.com/office/officeart/2005/8/layout/lProcess1" loCatId="process" qsTypeId="urn:microsoft.com/office/officeart/2005/8/quickstyle/simple2" qsCatId="simple" csTypeId="urn:microsoft.com/office/officeart/2005/8/colors/accent1_2" csCatId="accent1" phldr="1"/>
      <dgm:spPr/>
      <dgm:t>
        <a:bodyPr/>
        <a:lstStyle/>
        <a:p>
          <a:endParaRPr lang="en-US"/>
        </a:p>
      </dgm:t>
    </dgm:pt>
    <dgm:pt modelId="{F6D5EC85-76F5-46C7-9D52-833C0A37A7BD}">
      <dgm:prSet phldrT="[Text]" custT="1"/>
      <dgm:spPr/>
      <dgm:t>
        <a:bodyPr/>
        <a:lstStyle/>
        <a:p>
          <a:r>
            <a:rPr lang="id-ID" sz="1100" b="1" dirty="0">
              <a:effectLst>
                <a:outerShdw blurRad="38100" dist="38100" dir="2700000" algn="tl">
                  <a:srgbClr val="000000">
                    <a:alpha val="43137"/>
                  </a:srgbClr>
                </a:outerShdw>
              </a:effectLst>
            </a:rPr>
            <a:t>Saldo Awal</a:t>
          </a:r>
        </a:p>
        <a:p>
          <a:r>
            <a:rPr lang="id-ID" sz="1100" b="1" dirty="0">
              <a:effectLst>
                <a:outerShdw blurRad="38100" dist="38100" dir="2700000" algn="tl">
                  <a:srgbClr val="000000">
                    <a:alpha val="43137"/>
                  </a:srgbClr>
                </a:outerShdw>
              </a:effectLst>
            </a:rPr>
            <a:t>Kepengurusan</a:t>
          </a:r>
          <a:endParaRPr lang="en-US" sz="1100" b="1" dirty="0">
            <a:effectLst>
              <a:outerShdw blurRad="38100" dist="38100" dir="2700000" algn="tl">
                <a:srgbClr val="000000">
                  <a:alpha val="43137"/>
                </a:srgbClr>
              </a:outerShdw>
            </a:effectLst>
          </a:endParaRPr>
        </a:p>
      </dgm:t>
    </dgm:pt>
    <dgm:pt modelId="{3D2F0000-F5F1-4641-A54D-EF30BE9E411F}" type="parTrans" cxnId="{E9F09339-439F-4437-BA9C-4BD2244BAC89}">
      <dgm:prSet/>
      <dgm:spPr/>
      <dgm:t>
        <a:bodyPr/>
        <a:lstStyle/>
        <a:p>
          <a:endParaRPr lang="en-US"/>
        </a:p>
      </dgm:t>
    </dgm:pt>
    <dgm:pt modelId="{C2FF6303-54B3-4675-9E68-4A3D80EE365F}" type="sibTrans" cxnId="{E9F09339-439F-4437-BA9C-4BD2244BAC89}">
      <dgm:prSet/>
      <dgm:spPr/>
      <dgm:t>
        <a:bodyPr/>
        <a:lstStyle/>
        <a:p>
          <a:endParaRPr lang="en-US"/>
        </a:p>
      </dgm:t>
    </dgm:pt>
    <dgm:pt modelId="{DF83312F-E44D-4BC5-9C19-549940230BB1}">
      <dgm:prSet phldrT="[Text]" custT="1"/>
      <dgm:spPr/>
      <dgm:t>
        <a:bodyPr/>
        <a:lstStyle/>
        <a:p>
          <a:r>
            <a:rPr lang="id-ID" sz="1100" dirty="0"/>
            <a:t>Serah Terima Pengurus Lama Rp. 8.000.000,-</a:t>
          </a:r>
          <a:endParaRPr lang="en-US" sz="1100" dirty="0"/>
        </a:p>
      </dgm:t>
    </dgm:pt>
    <dgm:pt modelId="{97B15E60-932A-4A35-8BC5-3EB759E560D0}" type="parTrans" cxnId="{236DA4EA-B3C0-4274-846A-6BF59DD2E7E1}">
      <dgm:prSet/>
      <dgm:spPr/>
      <dgm:t>
        <a:bodyPr/>
        <a:lstStyle/>
        <a:p>
          <a:endParaRPr lang="en-US"/>
        </a:p>
      </dgm:t>
    </dgm:pt>
    <dgm:pt modelId="{20EB5DC7-19C0-4F6E-B7B7-4775D356FB32}" type="sibTrans" cxnId="{236DA4EA-B3C0-4274-846A-6BF59DD2E7E1}">
      <dgm:prSet/>
      <dgm:spPr/>
      <dgm:t>
        <a:bodyPr/>
        <a:lstStyle/>
        <a:p>
          <a:endParaRPr lang="en-US"/>
        </a:p>
      </dgm:t>
    </dgm:pt>
    <dgm:pt modelId="{4E5353D3-3FFB-4AFC-B436-57A12FBBDE4D}">
      <dgm:prSet phldrT="[Text]" custT="1"/>
      <dgm:spPr/>
      <dgm:t>
        <a:bodyPr/>
        <a:lstStyle/>
        <a:p>
          <a:r>
            <a:rPr lang="id-ID" sz="1100" b="1" dirty="0">
              <a:effectLst>
                <a:outerShdw blurRad="38100" dist="38100" dir="2700000" algn="tl">
                  <a:srgbClr val="000000">
                    <a:alpha val="43137"/>
                  </a:srgbClr>
                </a:outerShdw>
              </a:effectLst>
            </a:rPr>
            <a:t>Kegiatan 2012 s/d 2016 *)</a:t>
          </a:r>
          <a:endParaRPr lang="en-US" sz="1100" b="1" dirty="0">
            <a:effectLst>
              <a:outerShdw blurRad="38100" dist="38100" dir="2700000" algn="tl">
                <a:srgbClr val="000000">
                  <a:alpha val="43137"/>
                </a:srgbClr>
              </a:outerShdw>
            </a:effectLst>
          </a:endParaRPr>
        </a:p>
      </dgm:t>
    </dgm:pt>
    <dgm:pt modelId="{896A6F59-44CD-4381-B7A4-265B8A65053B}" type="parTrans" cxnId="{2084E90F-42E9-47EE-9BD0-C76A65C0EB8F}">
      <dgm:prSet/>
      <dgm:spPr/>
      <dgm:t>
        <a:bodyPr/>
        <a:lstStyle/>
        <a:p>
          <a:endParaRPr lang="en-US"/>
        </a:p>
      </dgm:t>
    </dgm:pt>
    <dgm:pt modelId="{EA812895-7D1F-4E83-808E-4691B097C0DD}" type="sibTrans" cxnId="{2084E90F-42E9-47EE-9BD0-C76A65C0EB8F}">
      <dgm:prSet/>
      <dgm:spPr/>
      <dgm:t>
        <a:bodyPr/>
        <a:lstStyle/>
        <a:p>
          <a:endParaRPr lang="en-US"/>
        </a:p>
      </dgm:t>
    </dgm:pt>
    <dgm:pt modelId="{8CA2511A-98F7-4162-9800-A1CAC79DF782}">
      <dgm:prSet phldrT="[Text]" custT="1"/>
      <dgm:spPr/>
      <dgm:t>
        <a:bodyPr/>
        <a:lstStyle/>
        <a:p>
          <a:r>
            <a:rPr lang="id-ID" sz="1100" dirty="0"/>
            <a:t>Pembiayaan Kegiatan </a:t>
          </a:r>
          <a:br>
            <a:rPr lang="id-ID" sz="1100" dirty="0"/>
          </a:br>
          <a:r>
            <a:rPr lang="id-ID" sz="1100" dirty="0"/>
            <a:t>Rp. </a:t>
          </a:r>
          <a:r>
            <a:rPr lang="en-US" sz="1100" dirty="0"/>
            <a:t> </a:t>
          </a:r>
          <a:r>
            <a:rPr lang="id-ID" sz="1100" dirty="0" smtClean="0"/>
            <a:t>5</a:t>
          </a:r>
          <a:r>
            <a:rPr lang="en-US" sz="1100" dirty="0" smtClean="0"/>
            <a:t>,5</a:t>
          </a:r>
          <a:r>
            <a:rPr lang="id-ID" sz="1100" dirty="0" smtClean="0"/>
            <a:t>6 </a:t>
          </a:r>
          <a:r>
            <a:rPr lang="id-ID" sz="1100" dirty="0"/>
            <a:t>Milyar</a:t>
          </a:r>
          <a:endParaRPr lang="en-US" sz="1100" dirty="0"/>
        </a:p>
      </dgm:t>
    </dgm:pt>
    <dgm:pt modelId="{7274104D-A179-45CB-A259-45E5C8C1E237}" type="parTrans" cxnId="{3926872A-115E-4D0D-9450-5C026B3A2DB8}">
      <dgm:prSet/>
      <dgm:spPr/>
      <dgm:t>
        <a:bodyPr/>
        <a:lstStyle/>
        <a:p>
          <a:endParaRPr lang="en-US"/>
        </a:p>
      </dgm:t>
    </dgm:pt>
    <dgm:pt modelId="{34D4D70C-809C-4402-A394-708C19E20603}" type="sibTrans" cxnId="{3926872A-115E-4D0D-9450-5C026B3A2DB8}">
      <dgm:prSet/>
      <dgm:spPr/>
      <dgm:t>
        <a:bodyPr/>
        <a:lstStyle/>
        <a:p>
          <a:endParaRPr lang="en-US"/>
        </a:p>
      </dgm:t>
    </dgm:pt>
    <dgm:pt modelId="{AE0F5886-11CF-4B9A-B1C6-B79A807707AC}">
      <dgm:prSet phldrT="[Text]" custT="1"/>
      <dgm:spPr/>
      <dgm:t>
        <a:bodyPr/>
        <a:lstStyle/>
        <a:p>
          <a:r>
            <a:rPr lang="id-ID" sz="1100" dirty="0"/>
            <a:t>Penerimaan </a:t>
          </a:r>
          <a:br>
            <a:rPr lang="id-ID" sz="1100" dirty="0"/>
          </a:br>
          <a:r>
            <a:rPr lang="id-ID" sz="1100" dirty="0"/>
            <a:t>Rp. </a:t>
          </a:r>
          <a:r>
            <a:rPr lang="en-US" sz="1100" dirty="0"/>
            <a:t> </a:t>
          </a:r>
          <a:r>
            <a:rPr lang="id-ID" sz="1100" dirty="0" smtClean="0"/>
            <a:t>5</a:t>
          </a:r>
          <a:r>
            <a:rPr lang="en-US" sz="1100" dirty="0" smtClean="0"/>
            <a:t>,5</a:t>
          </a:r>
          <a:r>
            <a:rPr lang="id-ID" sz="1100" dirty="0" smtClean="0"/>
            <a:t>7 </a:t>
          </a:r>
          <a:r>
            <a:rPr lang="id-ID" sz="1100" dirty="0"/>
            <a:t>Milyar</a:t>
          </a:r>
          <a:endParaRPr lang="en-US" sz="1100" dirty="0"/>
        </a:p>
      </dgm:t>
    </dgm:pt>
    <dgm:pt modelId="{83091154-8F62-44C9-B30D-7B98E24F1231}" type="parTrans" cxnId="{60B8B191-2BA4-41D0-927D-9A827AD656E3}">
      <dgm:prSet/>
      <dgm:spPr/>
      <dgm:t>
        <a:bodyPr/>
        <a:lstStyle/>
        <a:p>
          <a:endParaRPr lang="en-US"/>
        </a:p>
      </dgm:t>
    </dgm:pt>
    <dgm:pt modelId="{1BCCDD9A-6E7D-4D70-A22D-BBFA89783869}" type="sibTrans" cxnId="{60B8B191-2BA4-41D0-927D-9A827AD656E3}">
      <dgm:prSet/>
      <dgm:spPr/>
      <dgm:t>
        <a:bodyPr/>
        <a:lstStyle/>
        <a:p>
          <a:endParaRPr lang="en-US"/>
        </a:p>
      </dgm:t>
    </dgm:pt>
    <dgm:pt modelId="{F94CE943-9D23-4D6D-9085-3832C459BE23}">
      <dgm:prSet phldrT="[Text]" custT="1"/>
      <dgm:spPr/>
      <dgm:t>
        <a:bodyPr/>
        <a:lstStyle/>
        <a:p>
          <a:r>
            <a:rPr lang="id-ID" sz="1100" b="1" dirty="0">
              <a:effectLst>
                <a:outerShdw blurRad="38100" dist="38100" dir="2700000" algn="tl">
                  <a:srgbClr val="000000">
                    <a:alpha val="43137"/>
                  </a:srgbClr>
                </a:outerShdw>
              </a:effectLst>
            </a:rPr>
            <a:t>Saldo Akhir</a:t>
          </a:r>
          <a:endParaRPr lang="en-US" sz="1100" b="1" dirty="0">
            <a:effectLst>
              <a:outerShdw blurRad="38100" dist="38100" dir="2700000" algn="tl">
                <a:srgbClr val="000000">
                  <a:alpha val="43137"/>
                </a:srgbClr>
              </a:outerShdw>
            </a:effectLst>
          </a:endParaRPr>
        </a:p>
      </dgm:t>
    </dgm:pt>
    <dgm:pt modelId="{91322CA0-2747-4CB1-B2E8-3FE42E30FB06}" type="parTrans" cxnId="{67F37B30-1B6D-4CBD-80B6-35487FC0D824}">
      <dgm:prSet/>
      <dgm:spPr/>
      <dgm:t>
        <a:bodyPr/>
        <a:lstStyle/>
        <a:p>
          <a:endParaRPr lang="en-US"/>
        </a:p>
      </dgm:t>
    </dgm:pt>
    <dgm:pt modelId="{D9294343-0E4E-43DC-8493-0C25EFB973FA}" type="sibTrans" cxnId="{67F37B30-1B6D-4CBD-80B6-35487FC0D824}">
      <dgm:prSet/>
      <dgm:spPr/>
      <dgm:t>
        <a:bodyPr/>
        <a:lstStyle/>
        <a:p>
          <a:endParaRPr lang="en-US"/>
        </a:p>
      </dgm:t>
    </dgm:pt>
    <dgm:pt modelId="{E4A6CF5E-1A7B-4C4F-8318-DEE7503731B1}">
      <dgm:prSet phldrT="[Text]" custT="1"/>
      <dgm:spPr/>
      <dgm:t>
        <a:bodyPr/>
        <a:lstStyle/>
        <a:p>
          <a:r>
            <a:rPr lang="id-ID" sz="1100" dirty="0"/>
            <a:t>Saldo Kas &amp; Bank per 12 Juli 2016 adalah </a:t>
          </a:r>
          <a:br>
            <a:rPr lang="id-ID" sz="1100" dirty="0"/>
          </a:br>
          <a:r>
            <a:rPr lang="id-ID" sz="1100" dirty="0"/>
            <a:t>Rp. </a:t>
          </a:r>
          <a:r>
            <a:rPr lang="en-US" sz="1100" b="1" i="0" u="none" dirty="0" smtClean="0"/>
            <a:t>253</a:t>
          </a:r>
          <a:r>
            <a:rPr lang="id-ID" sz="1100" b="1" i="0" u="none" dirty="0" smtClean="0"/>
            <a:t>.</a:t>
          </a:r>
          <a:r>
            <a:rPr lang="en-US" sz="1100" b="1" i="0" u="none" dirty="0" smtClean="0"/>
            <a:t>582</a:t>
          </a:r>
          <a:r>
            <a:rPr lang="id-ID" sz="1100" b="1" i="0" u="none" dirty="0" smtClean="0"/>
            <a:t>.</a:t>
          </a:r>
          <a:r>
            <a:rPr lang="en-US" sz="1100" b="1" i="0" u="none" dirty="0" smtClean="0"/>
            <a:t>879</a:t>
          </a:r>
          <a:r>
            <a:rPr lang="id-ID" sz="1100" b="1" i="0" u="none" dirty="0" smtClean="0"/>
            <a:t>,</a:t>
          </a:r>
          <a:r>
            <a:rPr lang="en-US" sz="1100" b="1" i="0" u="none" dirty="0" smtClean="0"/>
            <a:t>77 </a:t>
          </a:r>
          <a:endParaRPr lang="en-US" sz="1100" dirty="0"/>
        </a:p>
      </dgm:t>
    </dgm:pt>
    <dgm:pt modelId="{7EDBA6A4-69C6-4AA7-AC1D-F36F26568F51}" type="parTrans" cxnId="{15371D61-58A0-4682-ACD3-D3BAA4728BA0}">
      <dgm:prSet/>
      <dgm:spPr/>
      <dgm:t>
        <a:bodyPr/>
        <a:lstStyle/>
        <a:p>
          <a:endParaRPr lang="en-US"/>
        </a:p>
      </dgm:t>
    </dgm:pt>
    <dgm:pt modelId="{5F668A4C-3D36-4C07-9DFF-71945D3C10FE}" type="sibTrans" cxnId="{15371D61-58A0-4682-ACD3-D3BAA4728BA0}">
      <dgm:prSet/>
      <dgm:spPr/>
      <dgm:t>
        <a:bodyPr/>
        <a:lstStyle/>
        <a:p>
          <a:endParaRPr lang="en-US"/>
        </a:p>
      </dgm:t>
    </dgm:pt>
    <dgm:pt modelId="{8F754D4C-9100-4228-A9FE-CDCF4F3AEE36}">
      <dgm:prSet phldrT="[Text]" custT="1"/>
      <dgm:spPr/>
      <dgm:t>
        <a:bodyPr/>
        <a:lstStyle/>
        <a:p>
          <a:r>
            <a:rPr lang="id-ID" sz="1100" dirty="0" smtClean="0"/>
            <a:t>Tambahan Catatan </a:t>
          </a:r>
          <a:endParaRPr lang="en-US" sz="1100" dirty="0"/>
        </a:p>
      </dgm:t>
    </dgm:pt>
    <dgm:pt modelId="{1272AFCB-A267-4243-A3AD-FBD31902E427}" type="parTrans" cxnId="{E886550B-3F55-4BE3-980A-05FFBD87D002}">
      <dgm:prSet/>
      <dgm:spPr/>
      <dgm:t>
        <a:bodyPr/>
        <a:lstStyle/>
        <a:p>
          <a:endParaRPr lang="en-US"/>
        </a:p>
      </dgm:t>
    </dgm:pt>
    <dgm:pt modelId="{E061BD94-A656-406F-A552-47A5E2CEE7D2}" type="sibTrans" cxnId="{E886550B-3F55-4BE3-980A-05FFBD87D002}">
      <dgm:prSet/>
      <dgm:spPr/>
      <dgm:t>
        <a:bodyPr/>
        <a:lstStyle/>
        <a:p>
          <a:endParaRPr lang="en-US"/>
        </a:p>
      </dgm:t>
    </dgm:pt>
    <dgm:pt modelId="{22FA4DFB-AE19-477B-89A9-D74314701492}" type="pres">
      <dgm:prSet presAssocID="{66FD71DF-7216-4F06-9B33-8308F80CF124}" presName="Name0" presStyleCnt="0">
        <dgm:presLayoutVars>
          <dgm:dir/>
          <dgm:animLvl val="lvl"/>
          <dgm:resizeHandles val="exact"/>
        </dgm:presLayoutVars>
      </dgm:prSet>
      <dgm:spPr/>
      <dgm:t>
        <a:bodyPr/>
        <a:lstStyle/>
        <a:p>
          <a:endParaRPr lang="en-US"/>
        </a:p>
      </dgm:t>
    </dgm:pt>
    <dgm:pt modelId="{6602E11B-AC5C-4F72-BAF4-05D80C3229BD}" type="pres">
      <dgm:prSet presAssocID="{F6D5EC85-76F5-46C7-9D52-833C0A37A7BD}" presName="vertFlow" presStyleCnt="0"/>
      <dgm:spPr/>
    </dgm:pt>
    <dgm:pt modelId="{1C33B1EF-CF3F-4584-8F05-9381ED195BF3}" type="pres">
      <dgm:prSet presAssocID="{F6D5EC85-76F5-46C7-9D52-833C0A37A7BD}" presName="header" presStyleLbl="node1" presStyleIdx="0" presStyleCnt="3"/>
      <dgm:spPr/>
      <dgm:t>
        <a:bodyPr/>
        <a:lstStyle/>
        <a:p>
          <a:endParaRPr lang="en-US"/>
        </a:p>
      </dgm:t>
    </dgm:pt>
    <dgm:pt modelId="{CF241EC6-4557-458B-B3A1-75AF0216014E}" type="pres">
      <dgm:prSet presAssocID="{97B15E60-932A-4A35-8BC5-3EB759E560D0}" presName="parTrans" presStyleLbl="sibTrans2D1" presStyleIdx="0" presStyleCnt="5"/>
      <dgm:spPr/>
      <dgm:t>
        <a:bodyPr/>
        <a:lstStyle/>
        <a:p>
          <a:endParaRPr lang="en-US"/>
        </a:p>
      </dgm:t>
    </dgm:pt>
    <dgm:pt modelId="{FB21B86D-2C3D-4A3A-A287-D8F70AF3D264}" type="pres">
      <dgm:prSet presAssocID="{DF83312F-E44D-4BC5-9C19-549940230BB1}" presName="child" presStyleLbl="alignAccFollowNode1" presStyleIdx="0" presStyleCnt="5">
        <dgm:presLayoutVars>
          <dgm:chMax val="0"/>
          <dgm:bulletEnabled val="1"/>
        </dgm:presLayoutVars>
      </dgm:prSet>
      <dgm:spPr/>
      <dgm:t>
        <a:bodyPr/>
        <a:lstStyle/>
        <a:p>
          <a:endParaRPr lang="en-US"/>
        </a:p>
      </dgm:t>
    </dgm:pt>
    <dgm:pt modelId="{2E69D865-388A-431F-B772-E6EC0FE84F71}" type="pres">
      <dgm:prSet presAssocID="{F6D5EC85-76F5-46C7-9D52-833C0A37A7BD}" presName="hSp" presStyleCnt="0"/>
      <dgm:spPr/>
    </dgm:pt>
    <dgm:pt modelId="{8AEEE547-A526-443E-B34C-1F23531028F6}" type="pres">
      <dgm:prSet presAssocID="{4E5353D3-3FFB-4AFC-B436-57A12FBBDE4D}" presName="vertFlow" presStyleCnt="0"/>
      <dgm:spPr/>
    </dgm:pt>
    <dgm:pt modelId="{333920B5-611D-4EC0-8709-EE6E8E991BAB}" type="pres">
      <dgm:prSet presAssocID="{4E5353D3-3FFB-4AFC-B436-57A12FBBDE4D}" presName="header" presStyleLbl="node1" presStyleIdx="1" presStyleCnt="3"/>
      <dgm:spPr/>
      <dgm:t>
        <a:bodyPr/>
        <a:lstStyle/>
        <a:p>
          <a:endParaRPr lang="en-US"/>
        </a:p>
      </dgm:t>
    </dgm:pt>
    <dgm:pt modelId="{A8F5EE7D-9475-4B87-8F4C-E50B0CD65C1C}" type="pres">
      <dgm:prSet presAssocID="{7274104D-A179-45CB-A259-45E5C8C1E237}" presName="parTrans" presStyleLbl="sibTrans2D1" presStyleIdx="1" presStyleCnt="5"/>
      <dgm:spPr/>
      <dgm:t>
        <a:bodyPr/>
        <a:lstStyle/>
        <a:p>
          <a:endParaRPr lang="en-US"/>
        </a:p>
      </dgm:t>
    </dgm:pt>
    <dgm:pt modelId="{ACD308F6-1BF6-4515-A75E-39B1AE230019}" type="pres">
      <dgm:prSet presAssocID="{8CA2511A-98F7-4162-9800-A1CAC79DF782}" presName="child" presStyleLbl="alignAccFollowNode1" presStyleIdx="1" presStyleCnt="5">
        <dgm:presLayoutVars>
          <dgm:chMax val="0"/>
          <dgm:bulletEnabled val="1"/>
        </dgm:presLayoutVars>
      </dgm:prSet>
      <dgm:spPr/>
      <dgm:t>
        <a:bodyPr/>
        <a:lstStyle/>
        <a:p>
          <a:endParaRPr lang="en-US"/>
        </a:p>
      </dgm:t>
    </dgm:pt>
    <dgm:pt modelId="{13A9D9D7-097E-4FA3-A784-511DD23B1105}" type="pres">
      <dgm:prSet presAssocID="{34D4D70C-809C-4402-A394-708C19E20603}" presName="sibTrans" presStyleLbl="sibTrans2D1" presStyleIdx="2" presStyleCnt="5"/>
      <dgm:spPr/>
      <dgm:t>
        <a:bodyPr/>
        <a:lstStyle/>
        <a:p>
          <a:endParaRPr lang="en-US"/>
        </a:p>
      </dgm:t>
    </dgm:pt>
    <dgm:pt modelId="{38ECAD08-6943-4B9B-9030-3977CC232116}" type="pres">
      <dgm:prSet presAssocID="{AE0F5886-11CF-4B9A-B1C6-B79A807707AC}" presName="child" presStyleLbl="alignAccFollowNode1" presStyleIdx="2" presStyleCnt="5">
        <dgm:presLayoutVars>
          <dgm:chMax val="0"/>
          <dgm:bulletEnabled val="1"/>
        </dgm:presLayoutVars>
      </dgm:prSet>
      <dgm:spPr/>
      <dgm:t>
        <a:bodyPr/>
        <a:lstStyle/>
        <a:p>
          <a:endParaRPr lang="en-US"/>
        </a:p>
      </dgm:t>
    </dgm:pt>
    <dgm:pt modelId="{40CCE168-7B69-41C5-9091-AC3553C39287}" type="pres">
      <dgm:prSet presAssocID="{1BCCDD9A-6E7D-4D70-A22D-BBFA89783869}" presName="sibTrans" presStyleLbl="sibTrans2D1" presStyleIdx="3" presStyleCnt="5"/>
      <dgm:spPr/>
      <dgm:t>
        <a:bodyPr/>
        <a:lstStyle/>
        <a:p>
          <a:endParaRPr lang="en-US"/>
        </a:p>
      </dgm:t>
    </dgm:pt>
    <dgm:pt modelId="{F59832E6-2AEE-4AFD-903B-FE9358105B2B}" type="pres">
      <dgm:prSet presAssocID="{8F754D4C-9100-4228-A9FE-CDCF4F3AEE36}" presName="child" presStyleLbl="alignAccFollowNode1" presStyleIdx="3" presStyleCnt="5">
        <dgm:presLayoutVars>
          <dgm:chMax val="0"/>
          <dgm:bulletEnabled val="1"/>
        </dgm:presLayoutVars>
      </dgm:prSet>
      <dgm:spPr/>
      <dgm:t>
        <a:bodyPr/>
        <a:lstStyle/>
        <a:p>
          <a:endParaRPr lang="en-US"/>
        </a:p>
      </dgm:t>
    </dgm:pt>
    <dgm:pt modelId="{E4297595-29BC-488D-B57C-3C787CD9257E}" type="pres">
      <dgm:prSet presAssocID="{4E5353D3-3FFB-4AFC-B436-57A12FBBDE4D}" presName="hSp" presStyleCnt="0"/>
      <dgm:spPr/>
    </dgm:pt>
    <dgm:pt modelId="{00DC4EFA-E024-4828-B17A-38C7AB190B17}" type="pres">
      <dgm:prSet presAssocID="{F94CE943-9D23-4D6D-9085-3832C459BE23}" presName="vertFlow" presStyleCnt="0"/>
      <dgm:spPr/>
    </dgm:pt>
    <dgm:pt modelId="{DA12291A-3A24-4D63-BDF8-F31654373F6D}" type="pres">
      <dgm:prSet presAssocID="{F94CE943-9D23-4D6D-9085-3832C459BE23}" presName="header" presStyleLbl="node1" presStyleIdx="2" presStyleCnt="3"/>
      <dgm:spPr/>
      <dgm:t>
        <a:bodyPr/>
        <a:lstStyle/>
        <a:p>
          <a:endParaRPr lang="en-US"/>
        </a:p>
      </dgm:t>
    </dgm:pt>
    <dgm:pt modelId="{4C86B834-A4F8-45D7-951A-6051C75ECAEA}" type="pres">
      <dgm:prSet presAssocID="{7EDBA6A4-69C6-4AA7-AC1D-F36F26568F51}" presName="parTrans" presStyleLbl="sibTrans2D1" presStyleIdx="4" presStyleCnt="5"/>
      <dgm:spPr/>
      <dgm:t>
        <a:bodyPr/>
        <a:lstStyle/>
        <a:p>
          <a:endParaRPr lang="en-US"/>
        </a:p>
      </dgm:t>
    </dgm:pt>
    <dgm:pt modelId="{C3D9554A-506A-4801-8D98-164F9634DD86}" type="pres">
      <dgm:prSet presAssocID="{E4A6CF5E-1A7B-4C4F-8318-DEE7503731B1}" presName="child" presStyleLbl="alignAccFollowNode1" presStyleIdx="4" presStyleCnt="5">
        <dgm:presLayoutVars>
          <dgm:chMax val="0"/>
          <dgm:bulletEnabled val="1"/>
        </dgm:presLayoutVars>
      </dgm:prSet>
      <dgm:spPr/>
      <dgm:t>
        <a:bodyPr/>
        <a:lstStyle/>
        <a:p>
          <a:endParaRPr lang="en-US"/>
        </a:p>
      </dgm:t>
    </dgm:pt>
  </dgm:ptLst>
  <dgm:cxnLst>
    <dgm:cxn modelId="{15371D61-58A0-4682-ACD3-D3BAA4728BA0}" srcId="{F94CE943-9D23-4D6D-9085-3832C459BE23}" destId="{E4A6CF5E-1A7B-4C4F-8318-DEE7503731B1}" srcOrd="0" destOrd="0" parTransId="{7EDBA6A4-69C6-4AA7-AC1D-F36F26568F51}" sibTransId="{5F668A4C-3D36-4C07-9DFF-71945D3C10FE}"/>
    <dgm:cxn modelId="{60B8B191-2BA4-41D0-927D-9A827AD656E3}" srcId="{4E5353D3-3FFB-4AFC-B436-57A12FBBDE4D}" destId="{AE0F5886-11CF-4B9A-B1C6-B79A807707AC}" srcOrd="1" destOrd="0" parTransId="{83091154-8F62-44C9-B30D-7B98E24F1231}" sibTransId="{1BCCDD9A-6E7D-4D70-A22D-BBFA89783869}"/>
    <dgm:cxn modelId="{2084E90F-42E9-47EE-9BD0-C76A65C0EB8F}" srcId="{66FD71DF-7216-4F06-9B33-8308F80CF124}" destId="{4E5353D3-3FFB-4AFC-B436-57A12FBBDE4D}" srcOrd="1" destOrd="0" parTransId="{896A6F59-44CD-4381-B7A4-265B8A65053B}" sibTransId="{EA812895-7D1F-4E83-808E-4691B097C0DD}"/>
    <dgm:cxn modelId="{D100C66A-73FA-4BF3-BC62-09A638169428}" type="presOf" srcId="{8F754D4C-9100-4228-A9FE-CDCF4F3AEE36}" destId="{F59832E6-2AEE-4AFD-903B-FE9358105B2B}" srcOrd="0" destOrd="0" presId="urn:microsoft.com/office/officeart/2005/8/layout/lProcess1"/>
    <dgm:cxn modelId="{C8596EB2-E296-4D58-BE5B-D158A80A159A}" type="presOf" srcId="{1BCCDD9A-6E7D-4D70-A22D-BBFA89783869}" destId="{40CCE168-7B69-41C5-9091-AC3553C39287}" srcOrd="0" destOrd="0" presId="urn:microsoft.com/office/officeart/2005/8/layout/lProcess1"/>
    <dgm:cxn modelId="{9D9E629B-FAD1-40A1-B56C-3D8D4ECEE998}" type="presOf" srcId="{7274104D-A179-45CB-A259-45E5C8C1E237}" destId="{A8F5EE7D-9475-4B87-8F4C-E50B0CD65C1C}" srcOrd="0" destOrd="0" presId="urn:microsoft.com/office/officeart/2005/8/layout/lProcess1"/>
    <dgm:cxn modelId="{E886550B-3F55-4BE3-980A-05FFBD87D002}" srcId="{4E5353D3-3FFB-4AFC-B436-57A12FBBDE4D}" destId="{8F754D4C-9100-4228-A9FE-CDCF4F3AEE36}" srcOrd="2" destOrd="0" parTransId="{1272AFCB-A267-4243-A3AD-FBD31902E427}" sibTransId="{E061BD94-A656-406F-A552-47A5E2CEE7D2}"/>
    <dgm:cxn modelId="{E5B4DE27-4AB5-4EA2-BB9B-E4B4095115EF}" type="presOf" srcId="{AE0F5886-11CF-4B9A-B1C6-B79A807707AC}" destId="{38ECAD08-6943-4B9B-9030-3977CC232116}" srcOrd="0" destOrd="0" presId="urn:microsoft.com/office/officeart/2005/8/layout/lProcess1"/>
    <dgm:cxn modelId="{3996792F-8B82-4591-A29D-8CE2315C2299}" type="presOf" srcId="{DF83312F-E44D-4BC5-9C19-549940230BB1}" destId="{FB21B86D-2C3D-4A3A-A287-D8F70AF3D264}" srcOrd="0" destOrd="0" presId="urn:microsoft.com/office/officeart/2005/8/layout/lProcess1"/>
    <dgm:cxn modelId="{67F37B30-1B6D-4CBD-80B6-35487FC0D824}" srcId="{66FD71DF-7216-4F06-9B33-8308F80CF124}" destId="{F94CE943-9D23-4D6D-9085-3832C459BE23}" srcOrd="2" destOrd="0" parTransId="{91322CA0-2747-4CB1-B2E8-3FE42E30FB06}" sibTransId="{D9294343-0E4E-43DC-8493-0C25EFB973FA}"/>
    <dgm:cxn modelId="{5F17C148-8E5D-48AC-905F-744DC651372E}" type="presOf" srcId="{E4A6CF5E-1A7B-4C4F-8318-DEE7503731B1}" destId="{C3D9554A-506A-4801-8D98-164F9634DD86}" srcOrd="0" destOrd="0" presId="urn:microsoft.com/office/officeart/2005/8/layout/lProcess1"/>
    <dgm:cxn modelId="{953D2838-C159-418D-A1F5-6A040D0587B0}" type="presOf" srcId="{7EDBA6A4-69C6-4AA7-AC1D-F36F26568F51}" destId="{4C86B834-A4F8-45D7-951A-6051C75ECAEA}" srcOrd="0" destOrd="0" presId="urn:microsoft.com/office/officeart/2005/8/layout/lProcess1"/>
    <dgm:cxn modelId="{B96EC4E5-D3F4-4907-9120-EA220780ACC7}" type="presOf" srcId="{F94CE943-9D23-4D6D-9085-3832C459BE23}" destId="{DA12291A-3A24-4D63-BDF8-F31654373F6D}" srcOrd="0" destOrd="0" presId="urn:microsoft.com/office/officeart/2005/8/layout/lProcess1"/>
    <dgm:cxn modelId="{3926872A-115E-4D0D-9450-5C026B3A2DB8}" srcId="{4E5353D3-3FFB-4AFC-B436-57A12FBBDE4D}" destId="{8CA2511A-98F7-4162-9800-A1CAC79DF782}" srcOrd="0" destOrd="0" parTransId="{7274104D-A179-45CB-A259-45E5C8C1E237}" sibTransId="{34D4D70C-809C-4402-A394-708C19E20603}"/>
    <dgm:cxn modelId="{2AECBCAD-2ECB-4D33-8995-C67CDEB9E54C}" type="presOf" srcId="{66FD71DF-7216-4F06-9B33-8308F80CF124}" destId="{22FA4DFB-AE19-477B-89A9-D74314701492}" srcOrd="0" destOrd="0" presId="urn:microsoft.com/office/officeart/2005/8/layout/lProcess1"/>
    <dgm:cxn modelId="{413EE912-7C41-4801-B874-C6B85C326395}" type="presOf" srcId="{F6D5EC85-76F5-46C7-9D52-833C0A37A7BD}" destId="{1C33B1EF-CF3F-4584-8F05-9381ED195BF3}" srcOrd="0" destOrd="0" presId="urn:microsoft.com/office/officeart/2005/8/layout/lProcess1"/>
    <dgm:cxn modelId="{E9F09339-439F-4437-BA9C-4BD2244BAC89}" srcId="{66FD71DF-7216-4F06-9B33-8308F80CF124}" destId="{F6D5EC85-76F5-46C7-9D52-833C0A37A7BD}" srcOrd="0" destOrd="0" parTransId="{3D2F0000-F5F1-4641-A54D-EF30BE9E411F}" sibTransId="{C2FF6303-54B3-4675-9E68-4A3D80EE365F}"/>
    <dgm:cxn modelId="{236DA4EA-B3C0-4274-846A-6BF59DD2E7E1}" srcId="{F6D5EC85-76F5-46C7-9D52-833C0A37A7BD}" destId="{DF83312F-E44D-4BC5-9C19-549940230BB1}" srcOrd="0" destOrd="0" parTransId="{97B15E60-932A-4A35-8BC5-3EB759E560D0}" sibTransId="{20EB5DC7-19C0-4F6E-B7B7-4775D356FB32}"/>
    <dgm:cxn modelId="{53289221-594E-4E2F-A24B-0A7AFB53F1C9}" type="presOf" srcId="{8CA2511A-98F7-4162-9800-A1CAC79DF782}" destId="{ACD308F6-1BF6-4515-A75E-39B1AE230019}" srcOrd="0" destOrd="0" presId="urn:microsoft.com/office/officeart/2005/8/layout/lProcess1"/>
    <dgm:cxn modelId="{BDCDBB89-BD8A-4B0F-9262-8D6947773A81}" type="presOf" srcId="{4E5353D3-3FFB-4AFC-B436-57A12FBBDE4D}" destId="{333920B5-611D-4EC0-8709-EE6E8E991BAB}" srcOrd="0" destOrd="0" presId="urn:microsoft.com/office/officeart/2005/8/layout/lProcess1"/>
    <dgm:cxn modelId="{56F8D0CF-8717-43A2-8193-B6702660BFC4}" type="presOf" srcId="{34D4D70C-809C-4402-A394-708C19E20603}" destId="{13A9D9D7-097E-4FA3-A784-511DD23B1105}" srcOrd="0" destOrd="0" presId="urn:microsoft.com/office/officeart/2005/8/layout/lProcess1"/>
    <dgm:cxn modelId="{54E1D2B5-5419-4828-9B15-5376CFFA6770}" type="presOf" srcId="{97B15E60-932A-4A35-8BC5-3EB759E560D0}" destId="{CF241EC6-4557-458B-B3A1-75AF0216014E}" srcOrd="0" destOrd="0" presId="urn:microsoft.com/office/officeart/2005/8/layout/lProcess1"/>
    <dgm:cxn modelId="{9CCCFF2E-F708-4ABD-A46D-F0B6B54328D4}" type="presParOf" srcId="{22FA4DFB-AE19-477B-89A9-D74314701492}" destId="{6602E11B-AC5C-4F72-BAF4-05D80C3229BD}" srcOrd="0" destOrd="0" presId="urn:microsoft.com/office/officeart/2005/8/layout/lProcess1"/>
    <dgm:cxn modelId="{0F2B9485-6F94-45F1-ABDE-F78299CBA344}" type="presParOf" srcId="{6602E11B-AC5C-4F72-BAF4-05D80C3229BD}" destId="{1C33B1EF-CF3F-4584-8F05-9381ED195BF3}" srcOrd="0" destOrd="0" presId="urn:microsoft.com/office/officeart/2005/8/layout/lProcess1"/>
    <dgm:cxn modelId="{E9621F1D-3171-4DDC-8E04-0E5F5DC65700}" type="presParOf" srcId="{6602E11B-AC5C-4F72-BAF4-05D80C3229BD}" destId="{CF241EC6-4557-458B-B3A1-75AF0216014E}" srcOrd="1" destOrd="0" presId="urn:microsoft.com/office/officeart/2005/8/layout/lProcess1"/>
    <dgm:cxn modelId="{77973D25-60E4-44F2-ADDA-9B0EC93B4A94}" type="presParOf" srcId="{6602E11B-AC5C-4F72-BAF4-05D80C3229BD}" destId="{FB21B86D-2C3D-4A3A-A287-D8F70AF3D264}" srcOrd="2" destOrd="0" presId="urn:microsoft.com/office/officeart/2005/8/layout/lProcess1"/>
    <dgm:cxn modelId="{3FCC2B06-4DB6-4DEB-8D82-E200A389EE17}" type="presParOf" srcId="{22FA4DFB-AE19-477B-89A9-D74314701492}" destId="{2E69D865-388A-431F-B772-E6EC0FE84F71}" srcOrd="1" destOrd="0" presId="urn:microsoft.com/office/officeart/2005/8/layout/lProcess1"/>
    <dgm:cxn modelId="{B437472D-8FFB-4B80-A7CB-6378699BB990}" type="presParOf" srcId="{22FA4DFB-AE19-477B-89A9-D74314701492}" destId="{8AEEE547-A526-443E-B34C-1F23531028F6}" srcOrd="2" destOrd="0" presId="urn:microsoft.com/office/officeart/2005/8/layout/lProcess1"/>
    <dgm:cxn modelId="{9FF5BE6D-7122-460B-83CA-F6395F250FC5}" type="presParOf" srcId="{8AEEE547-A526-443E-B34C-1F23531028F6}" destId="{333920B5-611D-4EC0-8709-EE6E8E991BAB}" srcOrd="0" destOrd="0" presId="urn:microsoft.com/office/officeart/2005/8/layout/lProcess1"/>
    <dgm:cxn modelId="{7066E451-EA67-4879-9074-F0EBEDE0A410}" type="presParOf" srcId="{8AEEE547-A526-443E-B34C-1F23531028F6}" destId="{A8F5EE7D-9475-4B87-8F4C-E50B0CD65C1C}" srcOrd="1" destOrd="0" presId="urn:microsoft.com/office/officeart/2005/8/layout/lProcess1"/>
    <dgm:cxn modelId="{2202A4DC-169A-493F-9719-F394E7D569AC}" type="presParOf" srcId="{8AEEE547-A526-443E-B34C-1F23531028F6}" destId="{ACD308F6-1BF6-4515-A75E-39B1AE230019}" srcOrd="2" destOrd="0" presId="urn:microsoft.com/office/officeart/2005/8/layout/lProcess1"/>
    <dgm:cxn modelId="{1CA1C915-BF63-4383-BDCC-68BC5642FC7A}" type="presParOf" srcId="{8AEEE547-A526-443E-B34C-1F23531028F6}" destId="{13A9D9D7-097E-4FA3-A784-511DD23B1105}" srcOrd="3" destOrd="0" presId="urn:microsoft.com/office/officeart/2005/8/layout/lProcess1"/>
    <dgm:cxn modelId="{5C77D586-3925-49CD-9B45-0386D0208666}" type="presParOf" srcId="{8AEEE547-A526-443E-B34C-1F23531028F6}" destId="{38ECAD08-6943-4B9B-9030-3977CC232116}" srcOrd="4" destOrd="0" presId="urn:microsoft.com/office/officeart/2005/8/layout/lProcess1"/>
    <dgm:cxn modelId="{84A99B1B-F32E-4076-A2B1-B59FBDEB65DE}" type="presParOf" srcId="{8AEEE547-A526-443E-B34C-1F23531028F6}" destId="{40CCE168-7B69-41C5-9091-AC3553C39287}" srcOrd="5" destOrd="0" presId="urn:microsoft.com/office/officeart/2005/8/layout/lProcess1"/>
    <dgm:cxn modelId="{03B79128-1CF6-49B8-8621-2D006C10F13D}" type="presParOf" srcId="{8AEEE547-A526-443E-B34C-1F23531028F6}" destId="{F59832E6-2AEE-4AFD-903B-FE9358105B2B}" srcOrd="6" destOrd="0" presId="urn:microsoft.com/office/officeart/2005/8/layout/lProcess1"/>
    <dgm:cxn modelId="{BA4ED4DD-6609-43C0-BF64-E11577896370}" type="presParOf" srcId="{22FA4DFB-AE19-477B-89A9-D74314701492}" destId="{E4297595-29BC-488D-B57C-3C787CD9257E}" srcOrd="3" destOrd="0" presId="urn:microsoft.com/office/officeart/2005/8/layout/lProcess1"/>
    <dgm:cxn modelId="{77915021-AC5A-4663-85A7-C7F9F1820A6B}" type="presParOf" srcId="{22FA4DFB-AE19-477B-89A9-D74314701492}" destId="{00DC4EFA-E024-4828-B17A-38C7AB190B17}" srcOrd="4" destOrd="0" presId="urn:microsoft.com/office/officeart/2005/8/layout/lProcess1"/>
    <dgm:cxn modelId="{6876A265-63E6-4532-986A-F0AA83ACD989}" type="presParOf" srcId="{00DC4EFA-E024-4828-B17A-38C7AB190B17}" destId="{DA12291A-3A24-4D63-BDF8-F31654373F6D}" srcOrd="0" destOrd="0" presId="urn:microsoft.com/office/officeart/2005/8/layout/lProcess1"/>
    <dgm:cxn modelId="{69D60344-EFB0-424F-9F20-A9B5B49D888B}" type="presParOf" srcId="{00DC4EFA-E024-4828-B17A-38C7AB190B17}" destId="{4C86B834-A4F8-45D7-951A-6051C75ECAEA}" srcOrd="1" destOrd="0" presId="urn:microsoft.com/office/officeart/2005/8/layout/lProcess1"/>
    <dgm:cxn modelId="{B50B51BF-28D1-4DDD-9261-282D101244D4}" type="presParOf" srcId="{00DC4EFA-E024-4828-B17A-38C7AB190B17}" destId="{C3D9554A-506A-4801-8D98-164F9634DD86}" srcOrd="2"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D2E35-09DF-4DEA-B0D9-6A53414FE574}">
      <dsp:nvSpPr>
        <dsp:cNvPr id="0" name=""/>
        <dsp:cNvSpPr/>
      </dsp:nvSpPr>
      <dsp:spPr>
        <a:xfrm>
          <a:off x="4946524" y="1962989"/>
          <a:ext cx="1535714" cy="365430"/>
        </a:xfrm>
        <a:custGeom>
          <a:avLst/>
          <a:gdLst/>
          <a:ahLst/>
          <a:cxnLst/>
          <a:rect l="0" t="0" r="0" b="0"/>
          <a:pathLst>
            <a:path>
              <a:moveTo>
                <a:pt x="0" y="0"/>
              </a:moveTo>
              <a:lnTo>
                <a:pt x="0" y="249030"/>
              </a:lnTo>
              <a:lnTo>
                <a:pt x="1535714" y="249030"/>
              </a:lnTo>
              <a:lnTo>
                <a:pt x="1535714" y="36543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5BD8C5-1805-4617-8C16-7BE291B10B13}">
      <dsp:nvSpPr>
        <dsp:cNvPr id="0" name=""/>
        <dsp:cNvSpPr/>
      </dsp:nvSpPr>
      <dsp:spPr>
        <a:xfrm>
          <a:off x="4900804" y="1962989"/>
          <a:ext cx="91440" cy="365430"/>
        </a:xfrm>
        <a:custGeom>
          <a:avLst/>
          <a:gdLst/>
          <a:ahLst/>
          <a:cxnLst/>
          <a:rect l="0" t="0" r="0" b="0"/>
          <a:pathLst>
            <a:path>
              <a:moveTo>
                <a:pt x="45720" y="0"/>
              </a:moveTo>
              <a:lnTo>
                <a:pt x="45720" y="36543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736620-73B3-47FA-90D0-75A3442FCAE3}">
      <dsp:nvSpPr>
        <dsp:cNvPr id="0" name=""/>
        <dsp:cNvSpPr/>
      </dsp:nvSpPr>
      <dsp:spPr>
        <a:xfrm>
          <a:off x="3410809" y="3126293"/>
          <a:ext cx="1535714" cy="365430"/>
        </a:xfrm>
        <a:custGeom>
          <a:avLst/>
          <a:gdLst/>
          <a:ahLst/>
          <a:cxnLst/>
          <a:rect l="0" t="0" r="0" b="0"/>
          <a:pathLst>
            <a:path>
              <a:moveTo>
                <a:pt x="0" y="0"/>
              </a:moveTo>
              <a:lnTo>
                <a:pt x="0" y="249030"/>
              </a:lnTo>
              <a:lnTo>
                <a:pt x="1535714" y="249030"/>
              </a:lnTo>
              <a:lnTo>
                <a:pt x="1535714" y="36543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BA00EC-7797-489B-83A4-E0CAB008355A}">
      <dsp:nvSpPr>
        <dsp:cNvPr id="0" name=""/>
        <dsp:cNvSpPr/>
      </dsp:nvSpPr>
      <dsp:spPr>
        <a:xfrm>
          <a:off x="3365089" y="3126293"/>
          <a:ext cx="91440" cy="365430"/>
        </a:xfrm>
        <a:custGeom>
          <a:avLst/>
          <a:gdLst/>
          <a:ahLst/>
          <a:cxnLst/>
          <a:rect l="0" t="0" r="0" b="0"/>
          <a:pathLst>
            <a:path>
              <a:moveTo>
                <a:pt x="45720" y="0"/>
              </a:moveTo>
              <a:lnTo>
                <a:pt x="45720" y="36543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3B2375-DC91-4326-98E9-F60ADBF2F09A}">
      <dsp:nvSpPr>
        <dsp:cNvPr id="0" name=""/>
        <dsp:cNvSpPr/>
      </dsp:nvSpPr>
      <dsp:spPr>
        <a:xfrm>
          <a:off x="1875094" y="3126293"/>
          <a:ext cx="1535714" cy="365430"/>
        </a:xfrm>
        <a:custGeom>
          <a:avLst/>
          <a:gdLst/>
          <a:ahLst/>
          <a:cxnLst/>
          <a:rect l="0" t="0" r="0" b="0"/>
          <a:pathLst>
            <a:path>
              <a:moveTo>
                <a:pt x="1535714" y="0"/>
              </a:moveTo>
              <a:lnTo>
                <a:pt x="1535714" y="249030"/>
              </a:lnTo>
              <a:lnTo>
                <a:pt x="0" y="249030"/>
              </a:lnTo>
              <a:lnTo>
                <a:pt x="0" y="36543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2350FB-C164-4E99-8A90-9C1D7D2CB5F4}">
      <dsp:nvSpPr>
        <dsp:cNvPr id="0" name=""/>
        <dsp:cNvSpPr/>
      </dsp:nvSpPr>
      <dsp:spPr>
        <a:xfrm>
          <a:off x="3410809" y="1962989"/>
          <a:ext cx="1535714" cy="365430"/>
        </a:xfrm>
        <a:custGeom>
          <a:avLst/>
          <a:gdLst/>
          <a:ahLst/>
          <a:cxnLst/>
          <a:rect l="0" t="0" r="0" b="0"/>
          <a:pathLst>
            <a:path>
              <a:moveTo>
                <a:pt x="1535714" y="0"/>
              </a:moveTo>
              <a:lnTo>
                <a:pt x="1535714" y="249030"/>
              </a:lnTo>
              <a:lnTo>
                <a:pt x="0" y="249030"/>
              </a:lnTo>
              <a:lnTo>
                <a:pt x="0" y="36543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254AF2-39B4-492B-80BF-BC5E46E4E105}">
      <dsp:nvSpPr>
        <dsp:cNvPr id="0" name=""/>
        <dsp:cNvSpPr/>
      </dsp:nvSpPr>
      <dsp:spPr>
        <a:xfrm>
          <a:off x="3410809" y="799685"/>
          <a:ext cx="1535714" cy="365430"/>
        </a:xfrm>
        <a:custGeom>
          <a:avLst/>
          <a:gdLst/>
          <a:ahLst/>
          <a:cxnLst/>
          <a:rect l="0" t="0" r="0" b="0"/>
          <a:pathLst>
            <a:path>
              <a:moveTo>
                <a:pt x="0" y="0"/>
              </a:moveTo>
              <a:lnTo>
                <a:pt x="0" y="249030"/>
              </a:lnTo>
              <a:lnTo>
                <a:pt x="1535714" y="249030"/>
              </a:lnTo>
              <a:lnTo>
                <a:pt x="1535714" y="3654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B5F2CC-538A-490B-8B00-0F0D5A12168D}">
      <dsp:nvSpPr>
        <dsp:cNvPr id="0" name=""/>
        <dsp:cNvSpPr/>
      </dsp:nvSpPr>
      <dsp:spPr>
        <a:xfrm>
          <a:off x="3365089" y="799685"/>
          <a:ext cx="91440" cy="365430"/>
        </a:xfrm>
        <a:custGeom>
          <a:avLst/>
          <a:gdLst/>
          <a:ahLst/>
          <a:cxnLst/>
          <a:rect l="0" t="0" r="0" b="0"/>
          <a:pathLst>
            <a:path>
              <a:moveTo>
                <a:pt x="45720" y="0"/>
              </a:moveTo>
              <a:lnTo>
                <a:pt x="45720" y="3654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EFF152-96C1-44B5-A3BB-FE275A78D40B}">
      <dsp:nvSpPr>
        <dsp:cNvPr id="0" name=""/>
        <dsp:cNvSpPr/>
      </dsp:nvSpPr>
      <dsp:spPr>
        <a:xfrm>
          <a:off x="1875094" y="799685"/>
          <a:ext cx="1535714" cy="365430"/>
        </a:xfrm>
        <a:custGeom>
          <a:avLst/>
          <a:gdLst/>
          <a:ahLst/>
          <a:cxnLst/>
          <a:rect l="0" t="0" r="0" b="0"/>
          <a:pathLst>
            <a:path>
              <a:moveTo>
                <a:pt x="1535714" y="0"/>
              </a:moveTo>
              <a:lnTo>
                <a:pt x="1535714" y="249030"/>
              </a:lnTo>
              <a:lnTo>
                <a:pt x="0" y="249030"/>
              </a:lnTo>
              <a:lnTo>
                <a:pt x="0" y="3654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256B06-8EEF-46BD-B7B3-639839ED55C6}">
      <dsp:nvSpPr>
        <dsp:cNvPr id="0" name=""/>
        <dsp:cNvSpPr/>
      </dsp:nvSpPr>
      <dsp:spPr>
        <a:xfrm>
          <a:off x="2782562" y="1812"/>
          <a:ext cx="1256493" cy="79787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3D386B55-2D7B-402B-A5CB-577E87816ACB}">
      <dsp:nvSpPr>
        <dsp:cNvPr id="0" name=""/>
        <dsp:cNvSpPr/>
      </dsp:nvSpPr>
      <dsp:spPr>
        <a:xfrm>
          <a:off x="2922172" y="134442"/>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id-ID" sz="1400" b="1" kern="1200" dirty="0">
              <a:effectLst>
                <a:outerShdw blurRad="38100" dist="38100" dir="2700000" algn="tl">
                  <a:srgbClr val="000000">
                    <a:alpha val="43137"/>
                  </a:srgbClr>
                </a:outerShdw>
              </a:effectLst>
            </a:rPr>
            <a:t>IKA ITS</a:t>
          </a:r>
        </a:p>
        <a:p>
          <a:pPr lvl="0" algn="ctr" defTabSz="622300">
            <a:lnSpc>
              <a:spcPct val="90000"/>
            </a:lnSpc>
            <a:spcBef>
              <a:spcPct val="0"/>
            </a:spcBef>
            <a:spcAft>
              <a:spcPct val="35000"/>
            </a:spcAft>
          </a:pPr>
          <a:r>
            <a:rPr lang="id-ID" sz="1400" b="1" kern="1200" dirty="0">
              <a:effectLst>
                <a:outerShdw blurRad="38100" dist="38100" dir="2700000" algn="tl">
                  <a:srgbClr val="000000">
                    <a:alpha val="43137"/>
                  </a:srgbClr>
                </a:outerShdw>
              </a:effectLst>
            </a:rPr>
            <a:t>PW Jatim</a:t>
          </a:r>
        </a:p>
      </dsp:txBody>
      <dsp:txXfrm>
        <a:off x="2945541" y="157811"/>
        <a:ext cx="1209755" cy="751135"/>
      </dsp:txXfrm>
    </dsp:sp>
    <dsp:sp modelId="{12098353-8590-4210-9416-8ED1D56D29E7}">
      <dsp:nvSpPr>
        <dsp:cNvPr id="0" name=""/>
        <dsp:cNvSpPr/>
      </dsp:nvSpPr>
      <dsp:spPr>
        <a:xfrm>
          <a:off x="1246847" y="1165116"/>
          <a:ext cx="1256493" cy="797873"/>
        </a:xfrm>
        <a:prstGeom prst="roundRect">
          <a:avLst>
            <a:gd name="adj" fmla="val 1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3">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D7DC3DCA-F2B1-4F69-B236-63852AF88040}">
      <dsp:nvSpPr>
        <dsp:cNvPr id="0" name=""/>
        <dsp:cNvSpPr/>
      </dsp:nvSpPr>
      <dsp:spPr>
        <a:xfrm>
          <a:off x="1386458" y="1297746"/>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id-ID" sz="1200" b="1" kern="1200">
              <a:effectLst>
                <a:outerShdw blurRad="38100" dist="38100" dir="2700000" algn="tl">
                  <a:srgbClr val="000000">
                    <a:alpha val="43137"/>
                  </a:srgbClr>
                </a:outerShdw>
              </a:effectLst>
            </a:rPr>
            <a:t>Dewan Pembina </a:t>
          </a:r>
        </a:p>
        <a:p>
          <a:pPr lvl="0" algn="ctr" defTabSz="533400">
            <a:lnSpc>
              <a:spcPct val="90000"/>
            </a:lnSpc>
            <a:spcBef>
              <a:spcPct val="0"/>
            </a:spcBef>
            <a:spcAft>
              <a:spcPct val="35000"/>
            </a:spcAft>
          </a:pPr>
          <a:r>
            <a:rPr lang="id-ID" sz="1200" kern="1200">
              <a:effectLst>
                <a:outerShdw blurRad="38100" dist="38100" dir="2700000" algn="tl">
                  <a:srgbClr val="000000">
                    <a:alpha val="43137"/>
                  </a:srgbClr>
                </a:outerShdw>
              </a:effectLst>
            </a:rPr>
            <a:t>Ketua: Bambang Haryo</a:t>
          </a:r>
          <a:endParaRPr lang="id-ID" sz="1200" kern="1200" dirty="0">
            <a:effectLst>
              <a:outerShdw blurRad="38100" dist="38100" dir="2700000" algn="tl">
                <a:srgbClr val="000000">
                  <a:alpha val="43137"/>
                </a:srgbClr>
              </a:outerShdw>
            </a:effectLst>
          </a:endParaRPr>
        </a:p>
      </dsp:txBody>
      <dsp:txXfrm>
        <a:off x="1409827" y="1321115"/>
        <a:ext cx="1209755" cy="751135"/>
      </dsp:txXfrm>
    </dsp:sp>
    <dsp:sp modelId="{7A178B03-BC9C-4917-AAD1-311D2C8E9485}">
      <dsp:nvSpPr>
        <dsp:cNvPr id="0" name=""/>
        <dsp:cNvSpPr/>
      </dsp:nvSpPr>
      <dsp:spPr>
        <a:xfrm>
          <a:off x="2782562" y="1165116"/>
          <a:ext cx="1256493" cy="797873"/>
        </a:xfrm>
        <a:prstGeom prst="roundRect">
          <a:avLst>
            <a:gd name="adj" fmla="val 1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3">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52D69E49-35A2-4645-A99E-DC3D518632BD}">
      <dsp:nvSpPr>
        <dsp:cNvPr id="0" name=""/>
        <dsp:cNvSpPr/>
      </dsp:nvSpPr>
      <dsp:spPr>
        <a:xfrm>
          <a:off x="2922172" y="1297746"/>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id-ID" sz="1200" b="1" kern="1200">
              <a:effectLst>
                <a:outerShdw blurRad="38100" dist="38100" dir="2700000" algn="tl">
                  <a:srgbClr val="000000">
                    <a:alpha val="43137"/>
                  </a:srgbClr>
                </a:outerShdw>
              </a:effectLst>
            </a:rPr>
            <a:t>Dewan Pakar </a:t>
          </a:r>
        </a:p>
        <a:p>
          <a:pPr lvl="0" algn="ctr" defTabSz="533400">
            <a:lnSpc>
              <a:spcPct val="90000"/>
            </a:lnSpc>
            <a:spcBef>
              <a:spcPct val="0"/>
            </a:spcBef>
            <a:spcAft>
              <a:spcPct val="35000"/>
            </a:spcAft>
          </a:pPr>
          <a:r>
            <a:rPr lang="id-ID" sz="1200" kern="1200">
              <a:effectLst>
                <a:outerShdw blurRad="38100" dist="38100" dir="2700000" algn="tl">
                  <a:srgbClr val="000000">
                    <a:alpha val="43137"/>
                  </a:srgbClr>
                </a:outerShdw>
              </a:effectLst>
            </a:rPr>
            <a:t>Ketua: Muji Irmawan</a:t>
          </a:r>
          <a:endParaRPr lang="id-ID" sz="1200" kern="1200" dirty="0">
            <a:effectLst>
              <a:outerShdw blurRad="38100" dist="38100" dir="2700000" algn="tl">
                <a:srgbClr val="000000">
                  <a:alpha val="43137"/>
                </a:srgbClr>
              </a:outerShdw>
            </a:effectLst>
          </a:endParaRPr>
        </a:p>
      </dsp:txBody>
      <dsp:txXfrm>
        <a:off x="2945541" y="1321115"/>
        <a:ext cx="1209755" cy="751135"/>
      </dsp:txXfrm>
    </dsp:sp>
    <dsp:sp modelId="{6D00593E-4673-4060-9C93-C6E47B952802}">
      <dsp:nvSpPr>
        <dsp:cNvPr id="0" name=""/>
        <dsp:cNvSpPr/>
      </dsp:nvSpPr>
      <dsp:spPr>
        <a:xfrm>
          <a:off x="4318277" y="1165116"/>
          <a:ext cx="1256493" cy="797873"/>
        </a:xfrm>
        <a:prstGeom prst="roundRect">
          <a:avLst>
            <a:gd name="adj" fmla="val 1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3">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19A3423F-D8AE-47DF-B5DE-A84203523685}">
      <dsp:nvSpPr>
        <dsp:cNvPr id="0" name=""/>
        <dsp:cNvSpPr/>
      </dsp:nvSpPr>
      <dsp:spPr>
        <a:xfrm>
          <a:off x="4457887" y="1297746"/>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id-ID" sz="1200" b="1" kern="1200">
              <a:effectLst>
                <a:outerShdw blurRad="38100" dist="38100" dir="2700000" algn="tl">
                  <a:srgbClr val="000000">
                    <a:alpha val="43137"/>
                  </a:srgbClr>
                </a:outerShdw>
              </a:effectLst>
            </a:rPr>
            <a:t>Pengurus Harian</a:t>
          </a:r>
        </a:p>
        <a:p>
          <a:pPr lvl="0" algn="ctr" defTabSz="533400">
            <a:lnSpc>
              <a:spcPct val="90000"/>
            </a:lnSpc>
            <a:spcBef>
              <a:spcPct val="0"/>
            </a:spcBef>
            <a:spcAft>
              <a:spcPct val="35000"/>
            </a:spcAft>
          </a:pPr>
          <a:r>
            <a:rPr lang="id-ID" sz="1200" b="0" kern="1200">
              <a:effectLst>
                <a:outerShdw blurRad="38100" dist="38100" dir="2700000" algn="tl">
                  <a:srgbClr val="000000">
                    <a:alpha val="43137"/>
                  </a:srgbClr>
                </a:outerShdw>
              </a:effectLst>
            </a:rPr>
            <a:t>Ketua: Arief Wisnu</a:t>
          </a:r>
          <a:endParaRPr lang="id-ID" sz="1200" b="0" kern="1200" dirty="0">
            <a:effectLst>
              <a:outerShdw blurRad="38100" dist="38100" dir="2700000" algn="tl">
                <a:srgbClr val="000000">
                  <a:alpha val="43137"/>
                </a:srgbClr>
              </a:outerShdw>
            </a:effectLst>
          </a:endParaRPr>
        </a:p>
      </dsp:txBody>
      <dsp:txXfrm>
        <a:off x="4481256" y="1321115"/>
        <a:ext cx="1209755" cy="751135"/>
      </dsp:txXfrm>
    </dsp:sp>
    <dsp:sp modelId="{30D41B2A-918A-42A4-B11D-3C820070AE13}">
      <dsp:nvSpPr>
        <dsp:cNvPr id="0" name=""/>
        <dsp:cNvSpPr/>
      </dsp:nvSpPr>
      <dsp:spPr>
        <a:xfrm>
          <a:off x="2782562" y="2328420"/>
          <a:ext cx="1256493" cy="797873"/>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4">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6145B9F6-FE9A-4EF0-A59A-41842528160B}">
      <dsp:nvSpPr>
        <dsp:cNvPr id="0" name=""/>
        <dsp:cNvSpPr/>
      </dsp:nvSpPr>
      <dsp:spPr>
        <a:xfrm>
          <a:off x="2922172" y="2461050"/>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id-ID" sz="1400" b="1" kern="1200">
              <a:effectLst>
                <a:outerShdw blurRad="38100" dist="38100" dir="2700000" algn="tl">
                  <a:srgbClr val="000000">
                    <a:alpha val="43137"/>
                  </a:srgbClr>
                </a:outerShdw>
              </a:effectLst>
            </a:rPr>
            <a:t>Wakil Ketua Umum</a:t>
          </a:r>
          <a:endParaRPr lang="id-ID" sz="1400" kern="1200" dirty="0">
            <a:effectLst>
              <a:outerShdw blurRad="38100" dist="38100" dir="2700000" algn="tl">
                <a:srgbClr val="000000">
                  <a:alpha val="43137"/>
                </a:srgbClr>
              </a:outerShdw>
            </a:effectLst>
          </a:endParaRPr>
        </a:p>
      </dsp:txBody>
      <dsp:txXfrm>
        <a:off x="2945541" y="2484419"/>
        <a:ext cx="1209755" cy="751135"/>
      </dsp:txXfrm>
    </dsp:sp>
    <dsp:sp modelId="{6CDA34FD-2CC0-4637-96ED-D0AD075B42F1}">
      <dsp:nvSpPr>
        <dsp:cNvPr id="0" name=""/>
        <dsp:cNvSpPr/>
      </dsp:nvSpPr>
      <dsp:spPr>
        <a:xfrm>
          <a:off x="1246847" y="3491724"/>
          <a:ext cx="1256493" cy="797873"/>
        </a:xfrm>
        <a:prstGeom prst="roundRect">
          <a:avLst>
            <a:gd name="adj" fmla="val 1000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5">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2CDCBD03-C788-4B82-82BE-727734FB87EE}">
      <dsp:nvSpPr>
        <dsp:cNvPr id="0" name=""/>
        <dsp:cNvSpPr/>
      </dsp:nvSpPr>
      <dsp:spPr>
        <a:xfrm>
          <a:off x="1386458" y="3624354"/>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id-ID" sz="700" b="1" kern="1200" dirty="0"/>
            <a:t>Wakil Ketua I (Wildan A. Karim)</a:t>
          </a:r>
        </a:p>
        <a:p>
          <a:pPr lvl="0" algn="ctr" defTabSz="311150">
            <a:lnSpc>
              <a:spcPct val="90000"/>
            </a:lnSpc>
            <a:spcBef>
              <a:spcPct val="0"/>
            </a:spcBef>
            <a:spcAft>
              <a:spcPct val="35000"/>
            </a:spcAft>
          </a:pPr>
          <a:r>
            <a:rPr lang="id-ID" sz="700" kern="1200" dirty="0"/>
            <a:t>Kompartemen Pembinaan Organisasi</a:t>
          </a:r>
        </a:p>
      </dsp:txBody>
      <dsp:txXfrm>
        <a:off x="1409827" y="3647723"/>
        <a:ext cx="1209755" cy="751135"/>
      </dsp:txXfrm>
    </dsp:sp>
    <dsp:sp modelId="{3C4F5ADF-A783-48AD-97C1-3AE3740DDDAE}">
      <dsp:nvSpPr>
        <dsp:cNvPr id="0" name=""/>
        <dsp:cNvSpPr/>
      </dsp:nvSpPr>
      <dsp:spPr>
        <a:xfrm>
          <a:off x="2782562" y="3491724"/>
          <a:ext cx="1256493" cy="797873"/>
        </a:xfrm>
        <a:prstGeom prst="roundRect">
          <a:avLst>
            <a:gd name="adj" fmla="val 1000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5">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E2B7E701-7C9E-4202-AE62-75352EB8A24E}">
      <dsp:nvSpPr>
        <dsp:cNvPr id="0" name=""/>
        <dsp:cNvSpPr/>
      </dsp:nvSpPr>
      <dsp:spPr>
        <a:xfrm>
          <a:off x="2922172" y="3624354"/>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id-ID" sz="700" b="1" kern="1200" dirty="0"/>
            <a:t>Wakil Ketua II (Mujiaman)</a:t>
          </a:r>
        </a:p>
        <a:p>
          <a:pPr lvl="0" algn="ctr" defTabSz="311150">
            <a:lnSpc>
              <a:spcPct val="90000"/>
            </a:lnSpc>
            <a:spcBef>
              <a:spcPct val="0"/>
            </a:spcBef>
            <a:spcAft>
              <a:spcPct val="35000"/>
            </a:spcAft>
          </a:pPr>
          <a:r>
            <a:rPr lang="id-ID" sz="700" kern="1200" dirty="0"/>
            <a:t>Kompartemen Hubungan Antar Lembaga Kemitraan </a:t>
          </a:r>
          <a:r>
            <a:rPr lang="id-ID" sz="700" kern="1200" dirty="0" err="1"/>
            <a:t>dg</a:t>
          </a:r>
          <a:r>
            <a:rPr lang="id-ID" sz="700" kern="1200" dirty="0"/>
            <a:t> ITS &amp; </a:t>
          </a:r>
          <a:r>
            <a:rPr lang="id-ID" sz="700" kern="1200" dirty="0" err="1"/>
            <a:t>Komjur</a:t>
          </a:r>
          <a:endParaRPr lang="id-ID" sz="700" kern="1200" dirty="0"/>
        </a:p>
      </dsp:txBody>
      <dsp:txXfrm>
        <a:off x="2945541" y="3647723"/>
        <a:ext cx="1209755" cy="751135"/>
      </dsp:txXfrm>
    </dsp:sp>
    <dsp:sp modelId="{B67507AE-64A2-4B7D-B7E5-264D374219C0}">
      <dsp:nvSpPr>
        <dsp:cNvPr id="0" name=""/>
        <dsp:cNvSpPr/>
      </dsp:nvSpPr>
      <dsp:spPr>
        <a:xfrm>
          <a:off x="4318277" y="3491724"/>
          <a:ext cx="1256493" cy="797873"/>
        </a:xfrm>
        <a:prstGeom prst="roundRect">
          <a:avLst>
            <a:gd name="adj" fmla="val 1000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5">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9D0C0C13-887A-444E-9AED-B58C382A9D4D}">
      <dsp:nvSpPr>
        <dsp:cNvPr id="0" name=""/>
        <dsp:cNvSpPr/>
      </dsp:nvSpPr>
      <dsp:spPr>
        <a:xfrm>
          <a:off x="4457887" y="3624354"/>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id-ID" sz="700" b="1" kern="1200"/>
            <a:t>Wakil Ketua III (Fadjar Hutomo)</a:t>
          </a:r>
        </a:p>
        <a:p>
          <a:pPr lvl="0" algn="ctr" defTabSz="311150">
            <a:lnSpc>
              <a:spcPct val="90000"/>
            </a:lnSpc>
            <a:spcBef>
              <a:spcPct val="0"/>
            </a:spcBef>
            <a:spcAft>
              <a:spcPct val="35000"/>
            </a:spcAft>
          </a:pPr>
          <a:r>
            <a:rPr lang="id-ID" sz="700" kern="1200"/>
            <a:t>Kompartmen Hubungan Masyarakat &amp; Kemitraan Ikatan Alumni Lain</a:t>
          </a:r>
          <a:endParaRPr lang="id-ID" sz="700" kern="1200" dirty="0"/>
        </a:p>
      </dsp:txBody>
      <dsp:txXfrm>
        <a:off x="4481256" y="3647723"/>
        <a:ext cx="1209755" cy="751135"/>
      </dsp:txXfrm>
    </dsp:sp>
    <dsp:sp modelId="{4FC423D3-BAF4-4CDD-924B-30A3486E2A29}">
      <dsp:nvSpPr>
        <dsp:cNvPr id="0" name=""/>
        <dsp:cNvSpPr/>
      </dsp:nvSpPr>
      <dsp:spPr>
        <a:xfrm>
          <a:off x="4318277" y="2328420"/>
          <a:ext cx="1256493" cy="797873"/>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4">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A77612B5-8F6D-48B0-B1A1-C4160C737866}">
      <dsp:nvSpPr>
        <dsp:cNvPr id="0" name=""/>
        <dsp:cNvSpPr/>
      </dsp:nvSpPr>
      <dsp:spPr>
        <a:xfrm>
          <a:off x="4457887" y="2461050"/>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id-ID" sz="1400" b="1" kern="1200">
              <a:effectLst>
                <a:outerShdw blurRad="38100" dist="38100" dir="2700000" algn="tl">
                  <a:srgbClr val="000000">
                    <a:alpha val="43137"/>
                  </a:srgbClr>
                </a:outerShdw>
              </a:effectLst>
            </a:rPr>
            <a:t>Sekretaris Umum</a:t>
          </a:r>
        </a:p>
        <a:p>
          <a:pPr lvl="0" algn="ctr" defTabSz="622300">
            <a:lnSpc>
              <a:spcPct val="90000"/>
            </a:lnSpc>
            <a:spcBef>
              <a:spcPct val="0"/>
            </a:spcBef>
            <a:spcAft>
              <a:spcPct val="35000"/>
            </a:spcAft>
          </a:pPr>
          <a:r>
            <a:rPr lang="id-ID" sz="1400" kern="1200">
              <a:effectLst>
                <a:outerShdw blurRad="38100" dist="38100" dir="2700000" algn="tl">
                  <a:srgbClr val="000000">
                    <a:alpha val="43137"/>
                  </a:srgbClr>
                </a:outerShdw>
              </a:effectLst>
            </a:rPr>
            <a:t>Dieta Kurnia</a:t>
          </a:r>
          <a:endParaRPr lang="id-ID" sz="1400" kern="1200" dirty="0">
            <a:effectLst>
              <a:outerShdw blurRad="38100" dist="38100" dir="2700000" algn="tl">
                <a:srgbClr val="000000">
                  <a:alpha val="43137"/>
                </a:srgbClr>
              </a:outerShdw>
            </a:effectLst>
          </a:endParaRPr>
        </a:p>
      </dsp:txBody>
      <dsp:txXfrm>
        <a:off x="4481256" y="2484419"/>
        <a:ext cx="1209755" cy="751135"/>
      </dsp:txXfrm>
    </dsp:sp>
    <dsp:sp modelId="{30D31D15-7037-482F-B725-AB8DB9BD77F3}">
      <dsp:nvSpPr>
        <dsp:cNvPr id="0" name=""/>
        <dsp:cNvSpPr/>
      </dsp:nvSpPr>
      <dsp:spPr>
        <a:xfrm>
          <a:off x="5853991" y="2328420"/>
          <a:ext cx="1256493" cy="797873"/>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4">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sp>
    <dsp:sp modelId="{06006DAD-8ABB-42A6-95CD-076EE6F59B9D}">
      <dsp:nvSpPr>
        <dsp:cNvPr id="0" name=""/>
        <dsp:cNvSpPr/>
      </dsp:nvSpPr>
      <dsp:spPr>
        <a:xfrm>
          <a:off x="5993602" y="2461050"/>
          <a:ext cx="1256493" cy="79787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id-ID" sz="1400" b="1" kern="1200">
              <a:effectLst>
                <a:outerShdw blurRad="38100" dist="38100" dir="2700000" algn="tl">
                  <a:srgbClr val="000000">
                    <a:alpha val="43137"/>
                  </a:srgbClr>
                </a:outerShdw>
              </a:effectLst>
            </a:rPr>
            <a:t>Bendahara Umum</a:t>
          </a:r>
        </a:p>
        <a:p>
          <a:pPr lvl="0" algn="ctr" defTabSz="622300">
            <a:lnSpc>
              <a:spcPct val="90000"/>
            </a:lnSpc>
            <a:spcBef>
              <a:spcPct val="0"/>
            </a:spcBef>
            <a:spcAft>
              <a:spcPct val="35000"/>
            </a:spcAft>
          </a:pPr>
          <a:r>
            <a:rPr lang="id-ID" sz="1400" kern="1200">
              <a:effectLst>
                <a:outerShdw blurRad="38100" dist="38100" dir="2700000" algn="tl">
                  <a:srgbClr val="000000">
                    <a:alpha val="43137"/>
                  </a:srgbClr>
                </a:outerShdw>
              </a:effectLst>
            </a:rPr>
            <a:t>Fitri Patriani</a:t>
          </a:r>
          <a:endParaRPr lang="id-ID" sz="1400" kern="1200" dirty="0">
            <a:effectLst>
              <a:outerShdw blurRad="38100" dist="38100" dir="2700000" algn="tl">
                <a:srgbClr val="000000">
                  <a:alpha val="43137"/>
                </a:srgbClr>
              </a:outerShdw>
            </a:effectLst>
          </a:endParaRPr>
        </a:p>
      </dsp:txBody>
      <dsp:txXfrm>
        <a:off x="6016971" y="2484419"/>
        <a:ext cx="1209755" cy="7511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D96E52-9759-46F7-8E90-3C81892CDAEB}">
      <dsp:nvSpPr>
        <dsp:cNvPr id="0" name=""/>
        <dsp:cNvSpPr/>
      </dsp:nvSpPr>
      <dsp:spPr>
        <a:xfrm>
          <a:off x="1992" y="325803"/>
          <a:ext cx="2580979" cy="5684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d-ID" sz="1100" b="1" kern="1200" dirty="0"/>
            <a:t>Kompartemen Pembinaan Organisasi</a:t>
          </a:r>
        </a:p>
      </dsp:txBody>
      <dsp:txXfrm>
        <a:off x="18641" y="342452"/>
        <a:ext cx="2547681" cy="535134"/>
      </dsp:txXfrm>
    </dsp:sp>
    <dsp:sp modelId="{DD9F0709-EA6F-416A-B837-D8CB3E7325EC}">
      <dsp:nvSpPr>
        <dsp:cNvPr id="0" name=""/>
        <dsp:cNvSpPr/>
      </dsp:nvSpPr>
      <dsp:spPr>
        <a:xfrm>
          <a:off x="260090" y="894236"/>
          <a:ext cx="258097" cy="426324"/>
        </a:xfrm>
        <a:custGeom>
          <a:avLst/>
          <a:gdLst/>
          <a:ahLst/>
          <a:cxnLst/>
          <a:rect l="0" t="0" r="0" b="0"/>
          <a:pathLst>
            <a:path>
              <a:moveTo>
                <a:pt x="0" y="0"/>
              </a:moveTo>
              <a:lnTo>
                <a:pt x="0" y="426324"/>
              </a:lnTo>
              <a:lnTo>
                <a:pt x="258097" y="4263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5868A4-4380-4487-9C54-B3A962B20DB4}">
      <dsp:nvSpPr>
        <dsp:cNvPr id="0" name=""/>
        <dsp:cNvSpPr/>
      </dsp:nvSpPr>
      <dsp:spPr>
        <a:xfrm>
          <a:off x="518188" y="1036344"/>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Department Kewirausahaan dan Pengembangan Bisnis</a:t>
          </a:r>
        </a:p>
        <a:p>
          <a:pPr lvl="0" algn="ctr" defTabSz="355600">
            <a:lnSpc>
              <a:spcPct val="90000"/>
            </a:lnSpc>
            <a:spcBef>
              <a:spcPct val="0"/>
            </a:spcBef>
            <a:spcAft>
              <a:spcPct val="35000"/>
            </a:spcAft>
          </a:pPr>
          <a:r>
            <a:rPr lang="id-ID" sz="800" kern="1200" dirty="0"/>
            <a:t>Ketua: Abdul Ghofur</a:t>
          </a:r>
        </a:p>
      </dsp:txBody>
      <dsp:txXfrm>
        <a:off x="534837" y="1052993"/>
        <a:ext cx="1687361" cy="535134"/>
      </dsp:txXfrm>
    </dsp:sp>
    <dsp:sp modelId="{48B03061-B3EB-4AA0-AE90-697CE16C0DF8}">
      <dsp:nvSpPr>
        <dsp:cNvPr id="0" name=""/>
        <dsp:cNvSpPr/>
      </dsp:nvSpPr>
      <dsp:spPr>
        <a:xfrm>
          <a:off x="260090" y="894236"/>
          <a:ext cx="258097" cy="1136865"/>
        </a:xfrm>
        <a:custGeom>
          <a:avLst/>
          <a:gdLst/>
          <a:ahLst/>
          <a:cxnLst/>
          <a:rect l="0" t="0" r="0" b="0"/>
          <a:pathLst>
            <a:path>
              <a:moveTo>
                <a:pt x="0" y="0"/>
              </a:moveTo>
              <a:lnTo>
                <a:pt x="0" y="1136865"/>
              </a:lnTo>
              <a:lnTo>
                <a:pt x="258097" y="11368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564A88-8009-4E2D-96DA-B9624814C52E}">
      <dsp:nvSpPr>
        <dsp:cNvPr id="0" name=""/>
        <dsp:cNvSpPr/>
      </dsp:nvSpPr>
      <dsp:spPr>
        <a:xfrm>
          <a:off x="518188" y="1746885"/>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Pengembangan Karir</a:t>
          </a:r>
        </a:p>
        <a:p>
          <a:pPr lvl="0" algn="ctr" defTabSz="355600">
            <a:lnSpc>
              <a:spcPct val="90000"/>
            </a:lnSpc>
            <a:spcBef>
              <a:spcPct val="0"/>
            </a:spcBef>
            <a:spcAft>
              <a:spcPct val="35000"/>
            </a:spcAft>
          </a:pPr>
          <a:r>
            <a:rPr lang="id-ID" sz="800" kern="1200" dirty="0"/>
            <a:t>Ketua: Rahmad Hidayat</a:t>
          </a:r>
        </a:p>
      </dsp:txBody>
      <dsp:txXfrm>
        <a:off x="534837" y="1763534"/>
        <a:ext cx="1687361" cy="535134"/>
      </dsp:txXfrm>
    </dsp:sp>
    <dsp:sp modelId="{DDDA8AC6-9AFB-4FDE-8CE7-D6D0E9802FDF}">
      <dsp:nvSpPr>
        <dsp:cNvPr id="0" name=""/>
        <dsp:cNvSpPr/>
      </dsp:nvSpPr>
      <dsp:spPr>
        <a:xfrm>
          <a:off x="260090" y="894236"/>
          <a:ext cx="258097" cy="1847406"/>
        </a:xfrm>
        <a:custGeom>
          <a:avLst/>
          <a:gdLst/>
          <a:ahLst/>
          <a:cxnLst/>
          <a:rect l="0" t="0" r="0" b="0"/>
          <a:pathLst>
            <a:path>
              <a:moveTo>
                <a:pt x="0" y="0"/>
              </a:moveTo>
              <a:lnTo>
                <a:pt x="0" y="1847406"/>
              </a:lnTo>
              <a:lnTo>
                <a:pt x="258097" y="18474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839014-39D5-4169-B894-6E2ADF3920AE}">
      <dsp:nvSpPr>
        <dsp:cNvPr id="0" name=""/>
        <dsp:cNvSpPr/>
      </dsp:nvSpPr>
      <dsp:spPr>
        <a:xfrm>
          <a:off x="518188" y="2457426"/>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Pengembangan Budaya Teknologi</a:t>
          </a:r>
        </a:p>
        <a:p>
          <a:pPr lvl="0" algn="ctr" defTabSz="355600">
            <a:lnSpc>
              <a:spcPct val="90000"/>
            </a:lnSpc>
            <a:spcBef>
              <a:spcPct val="0"/>
            </a:spcBef>
            <a:spcAft>
              <a:spcPct val="35000"/>
            </a:spcAft>
          </a:pPr>
          <a:r>
            <a:rPr lang="id-ID" sz="800" kern="1200" dirty="0"/>
            <a:t>Ketua: Kriyo Sumboduo (Dodot)</a:t>
          </a:r>
        </a:p>
      </dsp:txBody>
      <dsp:txXfrm>
        <a:off x="534837" y="2474075"/>
        <a:ext cx="1687361" cy="535134"/>
      </dsp:txXfrm>
    </dsp:sp>
    <dsp:sp modelId="{C9457B91-2E5F-483D-A13E-A9A1E1908A33}">
      <dsp:nvSpPr>
        <dsp:cNvPr id="0" name=""/>
        <dsp:cNvSpPr/>
      </dsp:nvSpPr>
      <dsp:spPr>
        <a:xfrm>
          <a:off x="260090" y="894236"/>
          <a:ext cx="258097" cy="2557947"/>
        </a:xfrm>
        <a:custGeom>
          <a:avLst/>
          <a:gdLst/>
          <a:ahLst/>
          <a:cxnLst/>
          <a:rect l="0" t="0" r="0" b="0"/>
          <a:pathLst>
            <a:path>
              <a:moveTo>
                <a:pt x="0" y="0"/>
              </a:moveTo>
              <a:lnTo>
                <a:pt x="0" y="2557947"/>
              </a:lnTo>
              <a:lnTo>
                <a:pt x="258097" y="25579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B07D1B-9A87-4A39-867A-146585F688BE}">
      <dsp:nvSpPr>
        <dsp:cNvPr id="0" name=""/>
        <dsp:cNvSpPr/>
      </dsp:nvSpPr>
      <dsp:spPr>
        <a:xfrm>
          <a:off x="518188" y="3167966"/>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nn-NO" sz="800" kern="1200" dirty="0"/>
            <a:t>Departemen Pengembangan Minat Seni dan Olahraga</a:t>
          </a:r>
          <a:endParaRPr lang="id-ID" sz="800" kern="1200" dirty="0"/>
        </a:p>
        <a:p>
          <a:pPr lvl="0" algn="ctr" defTabSz="355600">
            <a:lnSpc>
              <a:spcPct val="90000"/>
            </a:lnSpc>
            <a:spcBef>
              <a:spcPct val="0"/>
            </a:spcBef>
            <a:spcAft>
              <a:spcPct val="35000"/>
            </a:spcAft>
          </a:pPr>
          <a:r>
            <a:rPr lang="id-ID" sz="800" kern="1200" dirty="0"/>
            <a:t>Ketua: Rahmad Hidayat (Dargombes)</a:t>
          </a:r>
        </a:p>
      </dsp:txBody>
      <dsp:txXfrm>
        <a:off x="534837" y="3184615"/>
        <a:ext cx="1687361" cy="535134"/>
      </dsp:txXfrm>
    </dsp:sp>
    <dsp:sp modelId="{0235A786-DEF2-4FFF-A5FC-05AC95F70578}">
      <dsp:nvSpPr>
        <dsp:cNvPr id="0" name=""/>
        <dsp:cNvSpPr/>
      </dsp:nvSpPr>
      <dsp:spPr>
        <a:xfrm>
          <a:off x="260090" y="894236"/>
          <a:ext cx="258097" cy="3268487"/>
        </a:xfrm>
        <a:custGeom>
          <a:avLst/>
          <a:gdLst/>
          <a:ahLst/>
          <a:cxnLst/>
          <a:rect l="0" t="0" r="0" b="0"/>
          <a:pathLst>
            <a:path>
              <a:moveTo>
                <a:pt x="0" y="0"/>
              </a:moveTo>
              <a:lnTo>
                <a:pt x="0" y="3268487"/>
              </a:lnTo>
              <a:lnTo>
                <a:pt x="258097" y="326848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64A6C7-A2A1-4439-BEC2-63EF641EA61B}">
      <dsp:nvSpPr>
        <dsp:cNvPr id="0" name=""/>
        <dsp:cNvSpPr/>
      </dsp:nvSpPr>
      <dsp:spPr>
        <a:xfrm>
          <a:off x="518188" y="3878507"/>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Kemitraan dengan ITS dan Komjur</a:t>
          </a:r>
        </a:p>
        <a:p>
          <a:pPr lvl="0" algn="ctr" defTabSz="355600">
            <a:lnSpc>
              <a:spcPct val="90000"/>
            </a:lnSpc>
            <a:spcBef>
              <a:spcPct val="0"/>
            </a:spcBef>
            <a:spcAft>
              <a:spcPct val="35000"/>
            </a:spcAft>
          </a:pPr>
          <a:r>
            <a:rPr lang="id-ID" sz="800" kern="1200" dirty="0"/>
            <a:t>Ketua: Detak Yan Pratama</a:t>
          </a:r>
        </a:p>
      </dsp:txBody>
      <dsp:txXfrm>
        <a:off x="534837" y="3895156"/>
        <a:ext cx="1687361" cy="535134"/>
      </dsp:txXfrm>
    </dsp:sp>
    <dsp:sp modelId="{6A5E5A65-9521-4DB2-AF2C-405011F965A9}">
      <dsp:nvSpPr>
        <dsp:cNvPr id="0" name=""/>
        <dsp:cNvSpPr/>
      </dsp:nvSpPr>
      <dsp:spPr>
        <a:xfrm>
          <a:off x="2867189" y="325803"/>
          <a:ext cx="2580979" cy="5684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id-ID" sz="1100" b="1" kern="1200" dirty="0"/>
            <a:t>Kompartemen Hubungan Antar Lembaga Kemitraan dengan ITS dan Komjur</a:t>
          </a:r>
        </a:p>
      </dsp:txBody>
      <dsp:txXfrm>
        <a:off x="2883838" y="342452"/>
        <a:ext cx="2547681" cy="535134"/>
      </dsp:txXfrm>
    </dsp:sp>
    <dsp:sp modelId="{8D5A3D71-EC3F-4CD5-9772-E22F162F835B}">
      <dsp:nvSpPr>
        <dsp:cNvPr id="0" name=""/>
        <dsp:cNvSpPr/>
      </dsp:nvSpPr>
      <dsp:spPr>
        <a:xfrm>
          <a:off x="3125287" y="894236"/>
          <a:ext cx="258097" cy="426324"/>
        </a:xfrm>
        <a:custGeom>
          <a:avLst/>
          <a:gdLst/>
          <a:ahLst/>
          <a:cxnLst/>
          <a:rect l="0" t="0" r="0" b="0"/>
          <a:pathLst>
            <a:path>
              <a:moveTo>
                <a:pt x="0" y="0"/>
              </a:moveTo>
              <a:lnTo>
                <a:pt x="0" y="426324"/>
              </a:lnTo>
              <a:lnTo>
                <a:pt x="258097" y="4263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411432-AEEC-4B1A-897A-333F4E95C2A4}">
      <dsp:nvSpPr>
        <dsp:cNvPr id="0" name=""/>
        <dsp:cNvSpPr/>
      </dsp:nvSpPr>
      <dsp:spPr>
        <a:xfrm>
          <a:off x="3383385" y="1036344"/>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Kemitraan Lembaga Pemerintah</a:t>
          </a:r>
        </a:p>
        <a:p>
          <a:pPr lvl="0" algn="ctr" defTabSz="355600">
            <a:lnSpc>
              <a:spcPct val="90000"/>
            </a:lnSpc>
            <a:spcBef>
              <a:spcPct val="0"/>
            </a:spcBef>
            <a:spcAft>
              <a:spcPct val="35000"/>
            </a:spcAft>
          </a:pPr>
          <a:r>
            <a:rPr lang="id-ID" sz="800" kern="1200" dirty="0"/>
            <a:t>Ketua: Yoke C. Katon</a:t>
          </a:r>
        </a:p>
      </dsp:txBody>
      <dsp:txXfrm>
        <a:off x="3400034" y="1052993"/>
        <a:ext cx="1687361" cy="535134"/>
      </dsp:txXfrm>
    </dsp:sp>
    <dsp:sp modelId="{83E5600F-C1C8-4F70-8587-76110F3E30E4}">
      <dsp:nvSpPr>
        <dsp:cNvPr id="0" name=""/>
        <dsp:cNvSpPr/>
      </dsp:nvSpPr>
      <dsp:spPr>
        <a:xfrm>
          <a:off x="3125287" y="894236"/>
          <a:ext cx="258097" cy="1136865"/>
        </a:xfrm>
        <a:custGeom>
          <a:avLst/>
          <a:gdLst/>
          <a:ahLst/>
          <a:cxnLst/>
          <a:rect l="0" t="0" r="0" b="0"/>
          <a:pathLst>
            <a:path>
              <a:moveTo>
                <a:pt x="0" y="0"/>
              </a:moveTo>
              <a:lnTo>
                <a:pt x="0" y="1136865"/>
              </a:lnTo>
              <a:lnTo>
                <a:pt x="258097" y="11368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8D1843-2465-488F-B5A6-E8208B7C3D0E}">
      <dsp:nvSpPr>
        <dsp:cNvPr id="0" name=""/>
        <dsp:cNvSpPr/>
      </dsp:nvSpPr>
      <dsp:spPr>
        <a:xfrm>
          <a:off x="3383385" y="1746885"/>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Kemitraan Industri/Pelaku Usaha</a:t>
          </a:r>
        </a:p>
        <a:p>
          <a:pPr lvl="0" algn="ctr" defTabSz="355600">
            <a:lnSpc>
              <a:spcPct val="90000"/>
            </a:lnSpc>
            <a:spcBef>
              <a:spcPct val="0"/>
            </a:spcBef>
            <a:spcAft>
              <a:spcPct val="35000"/>
            </a:spcAft>
          </a:pPr>
          <a:r>
            <a:rPr lang="id-ID" sz="800" kern="1200" dirty="0"/>
            <a:t>Ketua: Firdaus</a:t>
          </a:r>
        </a:p>
      </dsp:txBody>
      <dsp:txXfrm>
        <a:off x="3400034" y="1763534"/>
        <a:ext cx="1687361" cy="535134"/>
      </dsp:txXfrm>
    </dsp:sp>
    <dsp:sp modelId="{1AE92BB6-1C1F-4B12-8B61-54E99CBA383A}">
      <dsp:nvSpPr>
        <dsp:cNvPr id="0" name=""/>
        <dsp:cNvSpPr/>
      </dsp:nvSpPr>
      <dsp:spPr>
        <a:xfrm>
          <a:off x="3125287" y="894236"/>
          <a:ext cx="258097" cy="1847406"/>
        </a:xfrm>
        <a:custGeom>
          <a:avLst/>
          <a:gdLst/>
          <a:ahLst/>
          <a:cxnLst/>
          <a:rect l="0" t="0" r="0" b="0"/>
          <a:pathLst>
            <a:path>
              <a:moveTo>
                <a:pt x="0" y="0"/>
              </a:moveTo>
              <a:lnTo>
                <a:pt x="0" y="1847406"/>
              </a:lnTo>
              <a:lnTo>
                <a:pt x="258097" y="18474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FAF7E-BDB8-4442-B169-73FAF39B9F44}">
      <dsp:nvSpPr>
        <dsp:cNvPr id="0" name=""/>
        <dsp:cNvSpPr/>
      </dsp:nvSpPr>
      <dsp:spPr>
        <a:xfrm>
          <a:off x="3383385" y="2457426"/>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fi-FI" sz="800" kern="1200" dirty="0"/>
            <a:t>Departemen Kemitraan Antar Ikatan Alumni</a:t>
          </a:r>
          <a:endParaRPr lang="id-ID" sz="800" kern="1200" dirty="0"/>
        </a:p>
        <a:p>
          <a:pPr lvl="0" algn="ctr" defTabSz="355600">
            <a:lnSpc>
              <a:spcPct val="90000"/>
            </a:lnSpc>
            <a:spcBef>
              <a:spcPct val="0"/>
            </a:spcBef>
            <a:spcAft>
              <a:spcPct val="35000"/>
            </a:spcAft>
          </a:pPr>
          <a:r>
            <a:rPr lang="id-ID" sz="800" kern="1200" dirty="0"/>
            <a:t>Ketua: Sumarno</a:t>
          </a:r>
        </a:p>
      </dsp:txBody>
      <dsp:txXfrm>
        <a:off x="3400034" y="2474075"/>
        <a:ext cx="1687361" cy="535134"/>
      </dsp:txXfrm>
    </dsp:sp>
    <dsp:sp modelId="{FE8FE62C-DF3B-4670-A2AA-8AC4733215C8}">
      <dsp:nvSpPr>
        <dsp:cNvPr id="0" name=""/>
        <dsp:cNvSpPr/>
      </dsp:nvSpPr>
      <dsp:spPr>
        <a:xfrm>
          <a:off x="5732385" y="325803"/>
          <a:ext cx="2580979" cy="5684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fi-FI" sz="1100" b="1" kern="1200" dirty="0"/>
            <a:t>Kompartemen  Hubungan  Masyarakat  Kemitraan  Ikatan Alumni </a:t>
          </a:r>
          <a:r>
            <a:rPr lang="id-ID" sz="1100" b="1" kern="1200" dirty="0"/>
            <a:t>Lain</a:t>
          </a:r>
        </a:p>
      </dsp:txBody>
      <dsp:txXfrm>
        <a:off x="5749034" y="342452"/>
        <a:ext cx="2547681" cy="535134"/>
      </dsp:txXfrm>
    </dsp:sp>
    <dsp:sp modelId="{D07F9E93-98FB-4C11-A559-1D9E69A96E5E}">
      <dsp:nvSpPr>
        <dsp:cNvPr id="0" name=""/>
        <dsp:cNvSpPr/>
      </dsp:nvSpPr>
      <dsp:spPr>
        <a:xfrm>
          <a:off x="5990483" y="894236"/>
          <a:ext cx="258097" cy="426324"/>
        </a:xfrm>
        <a:custGeom>
          <a:avLst/>
          <a:gdLst/>
          <a:ahLst/>
          <a:cxnLst/>
          <a:rect l="0" t="0" r="0" b="0"/>
          <a:pathLst>
            <a:path>
              <a:moveTo>
                <a:pt x="0" y="0"/>
              </a:moveTo>
              <a:lnTo>
                <a:pt x="0" y="426324"/>
              </a:lnTo>
              <a:lnTo>
                <a:pt x="258097" y="4263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4B974C-800B-4C3B-85FD-C964F2FA667F}">
      <dsp:nvSpPr>
        <dsp:cNvPr id="0" name=""/>
        <dsp:cNvSpPr/>
      </dsp:nvSpPr>
      <dsp:spPr>
        <a:xfrm>
          <a:off x="6248581" y="1036344"/>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Pengabdian Masyarakat</a:t>
          </a:r>
        </a:p>
        <a:p>
          <a:pPr lvl="0" algn="ctr" defTabSz="355600">
            <a:lnSpc>
              <a:spcPct val="90000"/>
            </a:lnSpc>
            <a:spcBef>
              <a:spcPct val="0"/>
            </a:spcBef>
            <a:spcAft>
              <a:spcPct val="35000"/>
            </a:spcAft>
          </a:pPr>
          <a:r>
            <a:rPr lang="id-ID" sz="800" kern="1200" dirty="0"/>
            <a:t>Ketua: Agus Ali Haditomo</a:t>
          </a:r>
        </a:p>
      </dsp:txBody>
      <dsp:txXfrm>
        <a:off x="6265230" y="1052993"/>
        <a:ext cx="1687361" cy="535134"/>
      </dsp:txXfrm>
    </dsp:sp>
    <dsp:sp modelId="{70C28282-A357-474B-A9BB-2642EF53BB5D}">
      <dsp:nvSpPr>
        <dsp:cNvPr id="0" name=""/>
        <dsp:cNvSpPr/>
      </dsp:nvSpPr>
      <dsp:spPr>
        <a:xfrm>
          <a:off x="5990483" y="894236"/>
          <a:ext cx="258097" cy="1136865"/>
        </a:xfrm>
        <a:custGeom>
          <a:avLst/>
          <a:gdLst/>
          <a:ahLst/>
          <a:cxnLst/>
          <a:rect l="0" t="0" r="0" b="0"/>
          <a:pathLst>
            <a:path>
              <a:moveTo>
                <a:pt x="0" y="0"/>
              </a:moveTo>
              <a:lnTo>
                <a:pt x="0" y="1136865"/>
              </a:lnTo>
              <a:lnTo>
                <a:pt x="258097" y="11368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ABF5F5-6A4E-41BC-97DF-EE4836D8B7F8}">
      <dsp:nvSpPr>
        <dsp:cNvPr id="0" name=""/>
        <dsp:cNvSpPr/>
      </dsp:nvSpPr>
      <dsp:spPr>
        <a:xfrm>
          <a:off x="6248581" y="1746885"/>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Kajian Strategis</a:t>
          </a:r>
        </a:p>
        <a:p>
          <a:pPr lvl="0" algn="ctr" defTabSz="355600">
            <a:lnSpc>
              <a:spcPct val="90000"/>
            </a:lnSpc>
            <a:spcBef>
              <a:spcPct val="0"/>
            </a:spcBef>
            <a:spcAft>
              <a:spcPct val="35000"/>
            </a:spcAft>
          </a:pPr>
          <a:r>
            <a:rPr lang="id-ID" sz="800" kern="1200" dirty="0"/>
            <a:t>Ketua: Zulferry Koto</a:t>
          </a:r>
        </a:p>
      </dsp:txBody>
      <dsp:txXfrm>
        <a:off x="6265230" y="1763534"/>
        <a:ext cx="1687361" cy="535134"/>
      </dsp:txXfrm>
    </dsp:sp>
    <dsp:sp modelId="{735F9CA5-FC8A-4457-BC1E-447A3BFBBAF0}">
      <dsp:nvSpPr>
        <dsp:cNvPr id="0" name=""/>
        <dsp:cNvSpPr/>
      </dsp:nvSpPr>
      <dsp:spPr>
        <a:xfrm>
          <a:off x="5990483" y="894236"/>
          <a:ext cx="258097" cy="1847406"/>
        </a:xfrm>
        <a:custGeom>
          <a:avLst/>
          <a:gdLst/>
          <a:ahLst/>
          <a:cxnLst/>
          <a:rect l="0" t="0" r="0" b="0"/>
          <a:pathLst>
            <a:path>
              <a:moveTo>
                <a:pt x="0" y="0"/>
              </a:moveTo>
              <a:lnTo>
                <a:pt x="0" y="1847406"/>
              </a:lnTo>
              <a:lnTo>
                <a:pt x="258097" y="18474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A622B5-43D2-43CF-8061-6EFA840EC095}">
      <dsp:nvSpPr>
        <dsp:cNvPr id="0" name=""/>
        <dsp:cNvSpPr/>
      </dsp:nvSpPr>
      <dsp:spPr>
        <a:xfrm>
          <a:off x="6248581" y="2457426"/>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Pendataan Alumni</a:t>
          </a:r>
        </a:p>
        <a:p>
          <a:pPr lvl="0" algn="ctr" defTabSz="355600">
            <a:lnSpc>
              <a:spcPct val="90000"/>
            </a:lnSpc>
            <a:spcBef>
              <a:spcPct val="0"/>
            </a:spcBef>
            <a:spcAft>
              <a:spcPct val="35000"/>
            </a:spcAft>
          </a:pPr>
          <a:r>
            <a:rPr lang="id-ID" sz="800" kern="1200" dirty="0"/>
            <a:t>Ketua: Arief Abdurrakhman</a:t>
          </a:r>
        </a:p>
      </dsp:txBody>
      <dsp:txXfrm>
        <a:off x="6265230" y="2474075"/>
        <a:ext cx="1687361" cy="535134"/>
      </dsp:txXfrm>
    </dsp:sp>
    <dsp:sp modelId="{D547590D-258E-4E28-981D-BC386A68C1B2}">
      <dsp:nvSpPr>
        <dsp:cNvPr id="0" name=""/>
        <dsp:cNvSpPr/>
      </dsp:nvSpPr>
      <dsp:spPr>
        <a:xfrm>
          <a:off x="5990483" y="894236"/>
          <a:ext cx="258097" cy="2557947"/>
        </a:xfrm>
        <a:custGeom>
          <a:avLst/>
          <a:gdLst/>
          <a:ahLst/>
          <a:cxnLst/>
          <a:rect l="0" t="0" r="0" b="0"/>
          <a:pathLst>
            <a:path>
              <a:moveTo>
                <a:pt x="0" y="0"/>
              </a:moveTo>
              <a:lnTo>
                <a:pt x="0" y="2557947"/>
              </a:lnTo>
              <a:lnTo>
                <a:pt x="258097" y="25579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7E1E70-F31B-4B79-ADC0-FD8F281DF6D7}">
      <dsp:nvSpPr>
        <dsp:cNvPr id="0" name=""/>
        <dsp:cNvSpPr/>
      </dsp:nvSpPr>
      <dsp:spPr>
        <a:xfrm>
          <a:off x="6248581" y="3167966"/>
          <a:ext cx="1720659" cy="5684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a:lnSpc>
              <a:spcPct val="90000"/>
            </a:lnSpc>
            <a:spcBef>
              <a:spcPct val="0"/>
            </a:spcBef>
            <a:spcAft>
              <a:spcPct val="35000"/>
            </a:spcAft>
          </a:pPr>
          <a:r>
            <a:rPr lang="id-ID" sz="800" kern="1200" dirty="0"/>
            <a:t>Departemen Dokumentasi Kegiatan</a:t>
          </a:r>
        </a:p>
        <a:p>
          <a:pPr lvl="0" algn="ctr" defTabSz="355600">
            <a:lnSpc>
              <a:spcPct val="90000"/>
            </a:lnSpc>
            <a:spcBef>
              <a:spcPct val="0"/>
            </a:spcBef>
            <a:spcAft>
              <a:spcPct val="35000"/>
            </a:spcAft>
          </a:pPr>
          <a:r>
            <a:rPr lang="id-ID" sz="800" kern="1200" dirty="0"/>
            <a:t>Ketua: Arief Budiono</a:t>
          </a:r>
        </a:p>
      </dsp:txBody>
      <dsp:txXfrm>
        <a:off x="6265230" y="3184615"/>
        <a:ext cx="1687361" cy="5351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33B1EF-CF3F-4584-8F05-9381ED195BF3}">
      <dsp:nvSpPr>
        <dsp:cNvPr id="0" name=""/>
        <dsp:cNvSpPr/>
      </dsp:nvSpPr>
      <dsp:spPr>
        <a:xfrm>
          <a:off x="809490" y="139"/>
          <a:ext cx="2015432" cy="50385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b="1" kern="1200" dirty="0">
              <a:effectLst>
                <a:outerShdw blurRad="38100" dist="38100" dir="2700000" algn="tl">
                  <a:srgbClr val="000000">
                    <a:alpha val="43137"/>
                  </a:srgbClr>
                </a:outerShdw>
              </a:effectLst>
            </a:rPr>
            <a:t>Saldo Awal</a:t>
          </a:r>
        </a:p>
        <a:p>
          <a:pPr lvl="0" algn="ctr" defTabSz="488950">
            <a:lnSpc>
              <a:spcPct val="90000"/>
            </a:lnSpc>
            <a:spcBef>
              <a:spcPct val="0"/>
            </a:spcBef>
            <a:spcAft>
              <a:spcPct val="35000"/>
            </a:spcAft>
          </a:pPr>
          <a:r>
            <a:rPr lang="id-ID" sz="1100" b="1" kern="1200" dirty="0">
              <a:effectLst>
                <a:outerShdw blurRad="38100" dist="38100" dir="2700000" algn="tl">
                  <a:srgbClr val="000000">
                    <a:alpha val="43137"/>
                  </a:srgbClr>
                </a:outerShdw>
              </a:effectLst>
            </a:rPr>
            <a:t>Kepengurusan</a:t>
          </a:r>
          <a:endParaRPr lang="en-US" sz="1100" b="1" kern="1200" dirty="0">
            <a:effectLst>
              <a:outerShdw blurRad="38100" dist="38100" dir="2700000" algn="tl">
                <a:srgbClr val="000000">
                  <a:alpha val="43137"/>
                </a:srgbClr>
              </a:outerShdw>
            </a:effectLst>
          </a:endParaRPr>
        </a:p>
      </dsp:txBody>
      <dsp:txXfrm>
        <a:off x="824247" y="14896"/>
        <a:ext cx="1985918" cy="474344"/>
      </dsp:txXfrm>
    </dsp:sp>
    <dsp:sp modelId="{CF241EC6-4557-458B-B3A1-75AF0216014E}">
      <dsp:nvSpPr>
        <dsp:cNvPr id="0" name=""/>
        <dsp:cNvSpPr/>
      </dsp:nvSpPr>
      <dsp:spPr>
        <a:xfrm rot="5400000">
          <a:off x="1773118" y="548085"/>
          <a:ext cx="88175" cy="88175"/>
        </a:xfrm>
        <a:prstGeom prst="rightArrow">
          <a:avLst>
            <a:gd name="adj1" fmla="val 66700"/>
            <a:gd name="adj2" fmla="val 50000"/>
          </a:avLst>
        </a:prstGeom>
        <a:solidFill>
          <a:schemeClr val="accent1">
            <a:tint val="60000"/>
            <a:hueOff val="0"/>
            <a:satOff val="0"/>
            <a:lumOff val="0"/>
            <a:alphaOff val="0"/>
          </a:schemeClr>
        </a:solidFill>
        <a:ln>
          <a:noFill/>
        </a:ln>
        <a:effectLst>
          <a:outerShdw blurRad="57150" dist="38100" dir="5400000" algn="ctr" rotWithShape="0">
            <a:schemeClr val="accent1">
              <a:tint val="60000"/>
              <a:hueOff val="0"/>
              <a:satOff val="0"/>
              <a:lumOff val="0"/>
              <a:alphaOff val="0"/>
              <a:shade val="9000"/>
              <a:alpha val="48000"/>
              <a:satMod val="105000"/>
            </a:schemeClr>
          </a:outerShdw>
        </a:effectLst>
      </dsp:spPr>
      <dsp:style>
        <a:lnRef idx="0">
          <a:scrgbClr r="0" g="0" b="0"/>
        </a:lnRef>
        <a:fillRef idx="1">
          <a:scrgbClr r="0" g="0" b="0"/>
        </a:fillRef>
        <a:effectRef idx="1">
          <a:scrgbClr r="0" g="0" b="0"/>
        </a:effectRef>
        <a:fontRef idx="minor">
          <a:schemeClr val="lt1"/>
        </a:fontRef>
      </dsp:style>
    </dsp:sp>
    <dsp:sp modelId="{FB21B86D-2C3D-4A3A-A287-D8F70AF3D264}">
      <dsp:nvSpPr>
        <dsp:cNvPr id="0" name=""/>
        <dsp:cNvSpPr/>
      </dsp:nvSpPr>
      <dsp:spPr>
        <a:xfrm>
          <a:off x="809490" y="680348"/>
          <a:ext cx="2015432" cy="50385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kern="1200" dirty="0"/>
            <a:t>Serah Terima Pengurus Lama Rp. 8.000.000,-</a:t>
          </a:r>
          <a:endParaRPr lang="en-US" sz="1100" kern="1200" dirty="0"/>
        </a:p>
      </dsp:txBody>
      <dsp:txXfrm>
        <a:off x="824247" y="695105"/>
        <a:ext cx="1985918" cy="474344"/>
      </dsp:txXfrm>
    </dsp:sp>
    <dsp:sp modelId="{333920B5-611D-4EC0-8709-EE6E8E991BAB}">
      <dsp:nvSpPr>
        <dsp:cNvPr id="0" name=""/>
        <dsp:cNvSpPr/>
      </dsp:nvSpPr>
      <dsp:spPr>
        <a:xfrm>
          <a:off x="3107083" y="139"/>
          <a:ext cx="2015432" cy="50385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b="1" kern="1200" dirty="0">
              <a:effectLst>
                <a:outerShdw blurRad="38100" dist="38100" dir="2700000" algn="tl">
                  <a:srgbClr val="000000">
                    <a:alpha val="43137"/>
                  </a:srgbClr>
                </a:outerShdw>
              </a:effectLst>
            </a:rPr>
            <a:t>Kegiatan 2012 s/d 2016 *)</a:t>
          </a:r>
          <a:endParaRPr lang="en-US" sz="1100" b="1" kern="1200" dirty="0">
            <a:effectLst>
              <a:outerShdw blurRad="38100" dist="38100" dir="2700000" algn="tl">
                <a:srgbClr val="000000">
                  <a:alpha val="43137"/>
                </a:srgbClr>
              </a:outerShdw>
            </a:effectLst>
          </a:endParaRPr>
        </a:p>
      </dsp:txBody>
      <dsp:txXfrm>
        <a:off x="3121840" y="14896"/>
        <a:ext cx="1985918" cy="474344"/>
      </dsp:txXfrm>
    </dsp:sp>
    <dsp:sp modelId="{A8F5EE7D-9475-4B87-8F4C-E50B0CD65C1C}">
      <dsp:nvSpPr>
        <dsp:cNvPr id="0" name=""/>
        <dsp:cNvSpPr/>
      </dsp:nvSpPr>
      <dsp:spPr>
        <a:xfrm rot="5400000">
          <a:off x="4070711" y="548085"/>
          <a:ext cx="88175" cy="88175"/>
        </a:xfrm>
        <a:prstGeom prst="rightArrow">
          <a:avLst>
            <a:gd name="adj1" fmla="val 66700"/>
            <a:gd name="adj2" fmla="val 50000"/>
          </a:avLst>
        </a:prstGeom>
        <a:solidFill>
          <a:schemeClr val="accent1">
            <a:tint val="60000"/>
            <a:hueOff val="0"/>
            <a:satOff val="0"/>
            <a:lumOff val="0"/>
            <a:alphaOff val="0"/>
          </a:schemeClr>
        </a:solidFill>
        <a:ln>
          <a:noFill/>
        </a:ln>
        <a:effectLst>
          <a:outerShdw blurRad="57150" dist="38100" dir="5400000" algn="ctr" rotWithShape="0">
            <a:schemeClr val="accent1">
              <a:tint val="60000"/>
              <a:hueOff val="0"/>
              <a:satOff val="0"/>
              <a:lumOff val="0"/>
              <a:alphaOff val="0"/>
              <a:shade val="9000"/>
              <a:alpha val="48000"/>
              <a:satMod val="105000"/>
            </a:schemeClr>
          </a:outerShdw>
        </a:effectLst>
      </dsp:spPr>
      <dsp:style>
        <a:lnRef idx="0">
          <a:scrgbClr r="0" g="0" b="0"/>
        </a:lnRef>
        <a:fillRef idx="1">
          <a:scrgbClr r="0" g="0" b="0"/>
        </a:fillRef>
        <a:effectRef idx="1">
          <a:scrgbClr r="0" g="0" b="0"/>
        </a:effectRef>
        <a:fontRef idx="minor">
          <a:schemeClr val="lt1"/>
        </a:fontRef>
      </dsp:style>
    </dsp:sp>
    <dsp:sp modelId="{ACD308F6-1BF6-4515-A75E-39B1AE230019}">
      <dsp:nvSpPr>
        <dsp:cNvPr id="0" name=""/>
        <dsp:cNvSpPr/>
      </dsp:nvSpPr>
      <dsp:spPr>
        <a:xfrm>
          <a:off x="3107083" y="680348"/>
          <a:ext cx="2015432" cy="50385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kern="1200" dirty="0"/>
            <a:t>Pembiayaan Kegiatan </a:t>
          </a:r>
          <a:br>
            <a:rPr lang="id-ID" sz="1100" kern="1200" dirty="0"/>
          </a:br>
          <a:r>
            <a:rPr lang="id-ID" sz="1100" kern="1200" dirty="0"/>
            <a:t>Rp. </a:t>
          </a:r>
          <a:r>
            <a:rPr lang="en-US" sz="1100" kern="1200" dirty="0"/>
            <a:t> </a:t>
          </a:r>
          <a:r>
            <a:rPr lang="id-ID" sz="1100" kern="1200" dirty="0" smtClean="0"/>
            <a:t>5</a:t>
          </a:r>
          <a:r>
            <a:rPr lang="en-US" sz="1100" kern="1200" dirty="0" smtClean="0"/>
            <a:t>,5</a:t>
          </a:r>
          <a:r>
            <a:rPr lang="id-ID" sz="1100" kern="1200" dirty="0" smtClean="0"/>
            <a:t>6 </a:t>
          </a:r>
          <a:r>
            <a:rPr lang="id-ID" sz="1100" kern="1200" dirty="0"/>
            <a:t>Milyar</a:t>
          </a:r>
          <a:endParaRPr lang="en-US" sz="1100" kern="1200" dirty="0"/>
        </a:p>
      </dsp:txBody>
      <dsp:txXfrm>
        <a:off x="3121840" y="695105"/>
        <a:ext cx="1985918" cy="474344"/>
      </dsp:txXfrm>
    </dsp:sp>
    <dsp:sp modelId="{13A9D9D7-097E-4FA3-A784-511DD23B1105}">
      <dsp:nvSpPr>
        <dsp:cNvPr id="0" name=""/>
        <dsp:cNvSpPr/>
      </dsp:nvSpPr>
      <dsp:spPr>
        <a:xfrm rot="5400000">
          <a:off x="4070711" y="1228293"/>
          <a:ext cx="88175" cy="88175"/>
        </a:xfrm>
        <a:prstGeom prst="rightArrow">
          <a:avLst>
            <a:gd name="adj1" fmla="val 66700"/>
            <a:gd name="adj2" fmla="val 50000"/>
          </a:avLst>
        </a:prstGeom>
        <a:solidFill>
          <a:schemeClr val="accent1">
            <a:tint val="60000"/>
            <a:hueOff val="0"/>
            <a:satOff val="0"/>
            <a:lumOff val="0"/>
            <a:alphaOff val="0"/>
          </a:schemeClr>
        </a:solidFill>
        <a:ln>
          <a:noFill/>
        </a:ln>
        <a:effectLst>
          <a:outerShdw blurRad="57150" dist="38100" dir="5400000" algn="ctr" rotWithShape="0">
            <a:schemeClr val="accent1">
              <a:tint val="60000"/>
              <a:hueOff val="0"/>
              <a:satOff val="0"/>
              <a:lumOff val="0"/>
              <a:alphaOff val="0"/>
              <a:shade val="9000"/>
              <a:alpha val="48000"/>
              <a:satMod val="105000"/>
            </a:schemeClr>
          </a:outerShdw>
        </a:effectLst>
      </dsp:spPr>
      <dsp:style>
        <a:lnRef idx="0">
          <a:scrgbClr r="0" g="0" b="0"/>
        </a:lnRef>
        <a:fillRef idx="1">
          <a:scrgbClr r="0" g="0" b="0"/>
        </a:fillRef>
        <a:effectRef idx="1">
          <a:scrgbClr r="0" g="0" b="0"/>
        </a:effectRef>
        <a:fontRef idx="minor">
          <a:schemeClr val="lt1"/>
        </a:fontRef>
      </dsp:style>
    </dsp:sp>
    <dsp:sp modelId="{38ECAD08-6943-4B9B-9030-3977CC232116}">
      <dsp:nvSpPr>
        <dsp:cNvPr id="0" name=""/>
        <dsp:cNvSpPr/>
      </dsp:nvSpPr>
      <dsp:spPr>
        <a:xfrm>
          <a:off x="3107083" y="1360556"/>
          <a:ext cx="2015432" cy="50385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kern="1200" dirty="0"/>
            <a:t>Penerimaan </a:t>
          </a:r>
          <a:br>
            <a:rPr lang="id-ID" sz="1100" kern="1200" dirty="0"/>
          </a:br>
          <a:r>
            <a:rPr lang="id-ID" sz="1100" kern="1200" dirty="0"/>
            <a:t>Rp. </a:t>
          </a:r>
          <a:r>
            <a:rPr lang="en-US" sz="1100" kern="1200" dirty="0"/>
            <a:t> </a:t>
          </a:r>
          <a:r>
            <a:rPr lang="id-ID" sz="1100" kern="1200" dirty="0" smtClean="0"/>
            <a:t>5</a:t>
          </a:r>
          <a:r>
            <a:rPr lang="en-US" sz="1100" kern="1200" dirty="0" smtClean="0"/>
            <a:t>,5</a:t>
          </a:r>
          <a:r>
            <a:rPr lang="id-ID" sz="1100" kern="1200" dirty="0" smtClean="0"/>
            <a:t>7 </a:t>
          </a:r>
          <a:r>
            <a:rPr lang="id-ID" sz="1100" kern="1200" dirty="0"/>
            <a:t>Milyar</a:t>
          </a:r>
          <a:endParaRPr lang="en-US" sz="1100" kern="1200" dirty="0"/>
        </a:p>
      </dsp:txBody>
      <dsp:txXfrm>
        <a:off x="3121840" y="1375313"/>
        <a:ext cx="1985918" cy="474344"/>
      </dsp:txXfrm>
    </dsp:sp>
    <dsp:sp modelId="{40CCE168-7B69-41C5-9091-AC3553C39287}">
      <dsp:nvSpPr>
        <dsp:cNvPr id="0" name=""/>
        <dsp:cNvSpPr/>
      </dsp:nvSpPr>
      <dsp:spPr>
        <a:xfrm rot="5400000">
          <a:off x="4070711" y="1908502"/>
          <a:ext cx="88175" cy="88175"/>
        </a:xfrm>
        <a:prstGeom prst="rightArrow">
          <a:avLst>
            <a:gd name="adj1" fmla="val 66700"/>
            <a:gd name="adj2" fmla="val 50000"/>
          </a:avLst>
        </a:prstGeom>
        <a:solidFill>
          <a:schemeClr val="accent1">
            <a:tint val="60000"/>
            <a:hueOff val="0"/>
            <a:satOff val="0"/>
            <a:lumOff val="0"/>
            <a:alphaOff val="0"/>
          </a:schemeClr>
        </a:solidFill>
        <a:ln>
          <a:noFill/>
        </a:ln>
        <a:effectLst>
          <a:outerShdw blurRad="57150" dist="38100" dir="5400000" algn="ctr" rotWithShape="0">
            <a:schemeClr val="accent1">
              <a:tint val="60000"/>
              <a:hueOff val="0"/>
              <a:satOff val="0"/>
              <a:lumOff val="0"/>
              <a:alphaOff val="0"/>
              <a:shade val="9000"/>
              <a:alpha val="48000"/>
              <a:satMod val="105000"/>
            </a:schemeClr>
          </a:outerShdw>
        </a:effectLst>
      </dsp:spPr>
      <dsp:style>
        <a:lnRef idx="0">
          <a:scrgbClr r="0" g="0" b="0"/>
        </a:lnRef>
        <a:fillRef idx="1">
          <a:scrgbClr r="0" g="0" b="0"/>
        </a:fillRef>
        <a:effectRef idx="1">
          <a:scrgbClr r="0" g="0" b="0"/>
        </a:effectRef>
        <a:fontRef idx="minor">
          <a:schemeClr val="lt1"/>
        </a:fontRef>
      </dsp:style>
    </dsp:sp>
    <dsp:sp modelId="{F59832E6-2AEE-4AFD-903B-FE9358105B2B}">
      <dsp:nvSpPr>
        <dsp:cNvPr id="0" name=""/>
        <dsp:cNvSpPr/>
      </dsp:nvSpPr>
      <dsp:spPr>
        <a:xfrm>
          <a:off x="3107083" y="2040765"/>
          <a:ext cx="2015432" cy="50385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kern="1200" dirty="0" smtClean="0"/>
            <a:t>Tambahan Catatan </a:t>
          </a:r>
          <a:endParaRPr lang="en-US" sz="1100" kern="1200" dirty="0"/>
        </a:p>
      </dsp:txBody>
      <dsp:txXfrm>
        <a:off x="3121840" y="2055522"/>
        <a:ext cx="1985918" cy="474344"/>
      </dsp:txXfrm>
    </dsp:sp>
    <dsp:sp modelId="{DA12291A-3A24-4D63-BDF8-F31654373F6D}">
      <dsp:nvSpPr>
        <dsp:cNvPr id="0" name=""/>
        <dsp:cNvSpPr/>
      </dsp:nvSpPr>
      <dsp:spPr>
        <a:xfrm>
          <a:off x="5404676" y="139"/>
          <a:ext cx="2015432" cy="50385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57150" dist="38100" dir="5400000" algn="ctr" rotWithShape="0">
            <a:schemeClr val="accent1">
              <a:hueOff val="0"/>
              <a:satOff val="0"/>
              <a:lumOff val="0"/>
              <a:alphaOff val="0"/>
              <a:shade val="9000"/>
              <a:alpha val="48000"/>
              <a:satMod val="105000"/>
            </a:scheme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b="1" kern="1200" dirty="0">
              <a:effectLst>
                <a:outerShdw blurRad="38100" dist="38100" dir="2700000" algn="tl">
                  <a:srgbClr val="000000">
                    <a:alpha val="43137"/>
                  </a:srgbClr>
                </a:outerShdw>
              </a:effectLst>
            </a:rPr>
            <a:t>Saldo Akhir</a:t>
          </a:r>
          <a:endParaRPr lang="en-US" sz="1100" b="1" kern="1200" dirty="0">
            <a:effectLst>
              <a:outerShdw blurRad="38100" dist="38100" dir="2700000" algn="tl">
                <a:srgbClr val="000000">
                  <a:alpha val="43137"/>
                </a:srgbClr>
              </a:outerShdw>
            </a:effectLst>
          </a:endParaRPr>
        </a:p>
      </dsp:txBody>
      <dsp:txXfrm>
        <a:off x="5419433" y="14896"/>
        <a:ext cx="1985918" cy="474344"/>
      </dsp:txXfrm>
    </dsp:sp>
    <dsp:sp modelId="{4C86B834-A4F8-45D7-951A-6051C75ECAEA}">
      <dsp:nvSpPr>
        <dsp:cNvPr id="0" name=""/>
        <dsp:cNvSpPr/>
      </dsp:nvSpPr>
      <dsp:spPr>
        <a:xfrm rot="5400000">
          <a:off x="6368304" y="548085"/>
          <a:ext cx="88175" cy="88175"/>
        </a:xfrm>
        <a:prstGeom prst="rightArrow">
          <a:avLst>
            <a:gd name="adj1" fmla="val 66700"/>
            <a:gd name="adj2" fmla="val 50000"/>
          </a:avLst>
        </a:prstGeom>
        <a:solidFill>
          <a:schemeClr val="accent1">
            <a:tint val="60000"/>
            <a:hueOff val="0"/>
            <a:satOff val="0"/>
            <a:lumOff val="0"/>
            <a:alphaOff val="0"/>
          </a:schemeClr>
        </a:solidFill>
        <a:ln>
          <a:noFill/>
        </a:ln>
        <a:effectLst>
          <a:outerShdw blurRad="57150" dist="38100" dir="5400000" algn="ctr" rotWithShape="0">
            <a:schemeClr val="accent1">
              <a:tint val="60000"/>
              <a:hueOff val="0"/>
              <a:satOff val="0"/>
              <a:lumOff val="0"/>
              <a:alphaOff val="0"/>
              <a:shade val="9000"/>
              <a:alpha val="48000"/>
              <a:satMod val="105000"/>
            </a:schemeClr>
          </a:outerShdw>
        </a:effectLst>
      </dsp:spPr>
      <dsp:style>
        <a:lnRef idx="0">
          <a:scrgbClr r="0" g="0" b="0"/>
        </a:lnRef>
        <a:fillRef idx="1">
          <a:scrgbClr r="0" g="0" b="0"/>
        </a:fillRef>
        <a:effectRef idx="1">
          <a:scrgbClr r="0" g="0" b="0"/>
        </a:effectRef>
        <a:fontRef idx="minor">
          <a:schemeClr val="lt1"/>
        </a:fontRef>
      </dsp:style>
    </dsp:sp>
    <dsp:sp modelId="{C3D9554A-506A-4801-8D98-164F9634DD86}">
      <dsp:nvSpPr>
        <dsp:cNvPr id="0" name=""/>
        <dsp:cNvSpPr/>
      </dsp:nvSpPr>
      <dsp:spPr>
        <a:xfrm>
          <a:off x="5404676" y="680348"/>
          <a:ext cx="2015432" cy="50385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id-ID" sz="1100" kern="1200" dirty="0"/>
            <a:t>Saldo Kas &amp; Bank per 12 Juli 2016 adalah </a:t>
          </a:r>
          <a:br>
            <a:rPr lang="id-ID" sz="1100" kern="1200" dirty="0"/>
          </a:br>
          <a:r>
            <a:rPr lang="id-ID" sz="1100" kern="1200" dirty="0"/>
            <a:t>Rp. </a:t>
          </a:r>
          <a:r>
            <a:rPr lang="en-US" sz="1100" b="1" i="0" u="none" kern="1200" dirty="0" smtClean="0"/>
            <a:t>253</a:t>
          </a:r>
          <a:r>
            <a:rPr lang="id-ID" sz="1100" b="1" i="0" u="none" kern="1200" dirty="0" smtClean="0"/>
            <a:t>.</a:t>
          </a:r>
          <a:r>
            <a:rPr lang="en-US" sz="1100" b="1" i="0" u="none" kern="1200" dirty="0" smtClean="0"/>
            <a:t>582</a:t>
          </a:r>
          <a:r>
            <a:rPr lang="id-ID" sz="1100" b="1" i="0" u="none" kern="1200" dirty="0" smtClean="0"/>
            <a:t>.</a:t>
          </a:r>
          <a:r>
            <a:rPr lang="en-US" sz="1100" b="1" i="0" u="none" kern="1200" dirty="0" smtClean="0"/>
            <a:t>879</a:t>
          </a:r>
          <a:r>
            <a:rPr lang="id-ID" sz="1100" b="1" i="0" u="none" kern="1200" dirty="0" smtClean="0"/>
            <a:t>,</a:t>
          </a:r>
          <a:r>
            <a:rPr lang="en-US" sz="1100" b="1" i="0" u="none" kern="1200" dirty="0" smtClean="0"/>
            <a:t>77 </a:t>
          </a:r>
          <a:endParaRPr lang="en-US" sz="1100" kern="1200" dirty="0"/>
        </a:p>
      </dsp:txBody>
      <dsp:txXfrm>
        <a:off x="5419433" y="695105"/>
        <a:ext cx="1985918" cy="47434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3112898-25F9-4678-A12B-155DEB2429E4}"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340F028-FD95-4B5B-AB5F-165EA6A68234}" type="datetimeFigureOut">
              <a:rPr lang="en-US" smtClean="0"/>
              <a:t>10-Nov-16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43112898-25F9-4678-A12B-155DEB2429E4}" type="slidenum">
              <a:rPr lang="en-US" smtClean="0"/>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340F028-FD95-4B5B-AB5F-165EA6A68234}" type="datetimeFigureOut">
              <a:rPr lang="en-US" smtClean="0"/>
              <a:t>10-Nov-16</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3112898-25F9-4678-A12B-155DEB2429E4}" type="slidenum">
              <a:rPr lang="en-US" smtClean="0"/>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jpe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8.jpe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47.jpeg"/><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50.jpe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6.jpg"/></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67.jpeg"/></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70.jpeg"/></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75.jpeg"/></Relationships>
</file>

<file path=ppt/slides/_rels/slide4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78.jpeg"/></Relationships>
</file>

<file path=ppt/slides/_rels/slide4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81.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2.jpeg"/><Relationship Id="rId1" Type="http://schemas.openxmlformats.org/officeDocument/2006/relationships/slideLayout" Target="../slideLayouts/slideLayout7.xml"/><Relationship Id="rId5" Type="http://schemas.openxmlformats.org/officeDocument/2006/relationships/image" Target="../media/image84.jpeg"/><Relationship Id="rId4" Type="http://schemas.openxmlformats.org/officeDocument/2006/relationships/image" Target="../media/image83.jpeg"/></Relationships>
</file>

<file path=ppt/slides/_rels/slide47.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89.jpeg"/><Relationship Id="rId2" Type="http://schemas.openxmlformats.org/officeDocument/2006/relationships/image" Target="../media/image85.jpeg"/><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3.jpeg"/><Relationship Id="rId4" Type="http://schemas.openxmlformats.org/officeDocument/2006/relationships/image" Target="../media/image87.jpeg"/></Relationships>
</file>

<file path=ppt/slides/_rels/slide4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93.jp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5233" y="2209800"/>
            <a:ext cx="8062912" cy="1600200"/>
          </a:xfrm>
        </p:spPr>
        <p:txBody>
          <a:bodyPr>
            <a:normAutofit/>
          </a:bodyPr>
          <a:lstStyle/>
          <a:p>
            <a:r>
              <a:rPr lang="id-ID" sz="4000" dirty="0">
                <a:solidFill>
                  <a:schemeClr val="accent3">
                    <a:lumMod val="75000"/>
                  </a:schemeClr>
                </a:solidFill>
              </a:rPr>
              <a:t>LAPORAN </a:t>
            </a:r>
            <a:br>
              <a:rPr lang="id-ID" sz="4000" dirty="0">
                <a:solidFill>
                  <a:schemeClr val="accent3">
                    <a:lumMod val="75000"/>
                  </a:schemeClr>
                </a:solidFill>
              </a:rPr>
            </a:br>
            <a:r>
              <a:rPr lang="id-ID" sz="4000" dirty="0">
                <a:solidFill>
                  <a:schemeClr val="accent3">
                    <a:lumMod val="50000"/>
                  </a:schemeClr>
                </a:solidFill>
              </a:rPr>
              <a:t>PENGELOLAAN ORGANISASI</a:t>
            </a:r>
            <a:endParaRPr lang="en-US" sz="4000" b="1" dirty="0">
              <a:solidFill>
                <a:schemeClr val="accent3">
                  <a:lumMod val="50000"/>
                </a:schemeClr>
              </a:solidFill>
            </a:endParaRPr>
          </a:p>
        </p:txBody>
      </p:sp>
      <p:sp>
        <p:nvSpPr>
          <p:cNvPr id="3" name="Subtitle 2"/>
          <p:cNvSpPr>
            <a:spLocks noGrp="1"/>
          </p:cNvSpPr>
          <p:nvPr>
            <p:ph type="subTitle" idx="1"/>
          </p:nvPr>
        </p:nvSpPr>
        <p:spPr>
          <a:xfrm>
            <a:off x="540544" y="3962400"/>
            <a:ext cx="8062912" cy="1981200"/>
          </a:xfrm>
        </p:spPr>
        <p:txBody>
          <a:bodyPr>
            <a:noAutofit/>
          </a:bodyPr>
          <a:lstStyle/>
          <a:p>
            <a:r>
              <a:rPr lang="id-ID" sz="1800" b="1" dirty="0">
                <a:effectLst>
                  <a:outerShdw blurRad="38100" dist="38100" dir="2700000" algn="tl">
                    <a:srgbClr val="000000">
                      <a:alpha val="43137"/>
                    </a:srgbClr>
                  </a:outerShdw>
                </a:effectLst>
              </a:rPr>
              <a:t>IKATAN ALUMNI</a:t>
            </a:r>
          </a:p>
          <a:p>
            <a:r>
              <a:rPr lang="id-ID" sz="1800" b="1" dirty="0">
                <a:effectLst>
                  <a:outerShdw blurRad="38100" dist="38100" dir="2700000" algn="tl">
                    <a:srgbClr val="000000">
                      <a:alpha val="43137"/>
                    </a:srgbClr>
                  </a:outerShdw>
                </a:effectLst>
              </a:rPr>
              <a:t>INSTITUT TEKNOLOGI SEPULUH NOPEMBER</a:t>
            </a:r>
          </a:p>
          <a:p>
            <a:r>
              <a:rPr lang="id-ID" sz="1800" b="1" dirty="0">
                <a:effectLst>
                  <a:outerShdw blurRad="38100" dist="38100" dir="2700000" algn="tl">
                    <a:srgbClr val="000000">
                      <a:alpha val="43137"/>
                    </a:srgbClr>
                  </a:outerShdw>
                </a:effectLst>
              </a:rPr>
              <a:t>PENGURUS WILAYAH JAWA TIMUR</a:t>
            </a:r>
          </a:p>
          <a:p>
            <a:r>
              <a:rPr lang="id-ID" sz="1600" b="1" dirty="0"/>
              <a:t>(IKA ITS PW JATIM)</a:t>
            </a:r>
          </a:p>
          <a:p>
            <a:endParaRPr lang="id-ID" sz="1600" b="1" dirty="0"/>
          </a:p>
          <a:p>
            <a:r>
              <a:rPr lang="id-ID" sz="1200" b="1" dirty="0"/>
              <a:t>Periode Laporan Tahun 2012 s/d 2016 (Per </a:t>
            </a:r>
            <a:r>
              <a:rPr lang="id-ID" sz="1200" b="1" dirty="0" smtClean="0"/>
              <a:t>26 November </a:t>
            </a:r>
            <a:r>
              <a:rPr lang="id-ID" sz="1200" b="1" dirty="0"/>
              <a:t>2016)</a:t>
            </a:r>
          </a:p>
          <a:p>
            <a:endParaRPr lang="id-ID" sz="1200" b="1" dirty="0"/>
          </a:p>
          <a:p>
            <a:r>
              <a:rPr lang="id-ID" sz="1200" b="1" dirty="0"/>
              <a:t>Surabaya, 27 Oktober 2016</a:t>
            </a:r>
            <a:endParaRPr lang="en-US" sz="1200" b="1" dirty="0"/>
          </a:p>
        </p:txBody>
      </p:sp>
      <p:grpSp>
        <p:nvGrpSpPr>
          <p:cNvPr id="4" name="Group 3"/>
          <p:cNvGrpSpPr/>
          <p:nvPr/>
        </p:nvGrpSpPr>
        <p:grpSpPr>
          <a:xfrm>
            <a:off x="7655168" y="533400"/>
            <a:ext cx="879231" cy="1524000"/>
            <a:chOff x="761315" y="1447800"/>
            <a:chExt cx="2286000" cy="3962400"/>
          </a:xfrm>
        </p:grpSpPr>
        <p:sp>
          <p:nvSpPr>
            <p:cNvPr id="5" name="Rectangle 4"/>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7048694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3200" b="1" dirty="0">
                <a:effectLst>
                  <a:outerShdw blurRad="38100" dist="38100" dir="2700000" algn="tl">
                    <a:srgbClr val="000000">
                      <a:alpha val="43137"/>
                    </a:srgbClr>
                  </a:outerShdw>
                </a:effectLst>
              </a:rPr>
              <a:t>SUSUNAN PENGURUS</a:t>
            </a:r>
            <a:br>
              <a:rPr lang="id-ID" sz="3200" b="1" dirty="0">
                <a:effectLst>
                  <a:outerShdw blurRad="38100" dist="38100" dir="2700000" algn="tl">
                    <a:srgbClr val="000000">
                      <a:alpha val="43137"/>
                    </a:srgbClr>
                  </a:outerShdw>
                </a:effectLst>
              </a:rPr>
            </a:br>
            <a:r>
              <a:rPr lang="id-ID" sz="2000" b="1" i="1" dirty="0" err="1">
                <a:effectLst>
                  <a:outerShdw blurRad="38100" dist="38100" dir="2700000" algn="tl">
                    <a:srgbClr val="000000">
                      <a:alpha val="43137"/>
                    </a:srgbClr>
                  </a:outerShdw>
                </a:effectLst>
              </a:rPr>
              <a:t>Kompart</a:t>
            </a:r>
            <a:r>
              <a:rPr lang="id-ID" sz="2000" b="1" i="1" dirty="0">
                <a:effectLst>
                  <a:outerShdw blurRad="38100" dist="38100" dir="2700000" algn="tl">
                    <a:srgbClr val="000000">
                      <a:alpha val="43137"/>
                    </a:srgbClr>
                  </a:outerShdw>
                </a:effectLst>
              </a:rPr>
              <a:t>. Hubungan Antar Lembaga Kemitraan </a:t>
            </a:r>
            <a:r>
              <a:rPr lang="id-ID" sz="2000" b="1" i="1" dirty="0" err="1">
                <a:effectLst>
                  <a:outerShdw blurRad="38100" dist="38100" dir="2700000" algn="tl">
                    <a:srgbClr val="000000">
                      <a:alpha val="43137"/>
                    </a:srgbClr>
                  </a:outerShdw>
                </a:effectLst>
              </a:rPr>
              <a:t>dg.</a:t>
            </a:r>
            <a:r>
              <a:rPr lang="id-ID" sz="2000" b="1" i="1" dirty="0">
                <a:effectLst>
                  <a:outerShdw blurRad="38100" dist="38100" dir="2700000" algn="tl">
                    <a:srgbClr val="000000">
                      <a:alpha val="43137"/>
                    </a:srgbClr>
                  </a:outerShdw>
                </a:effectLst>
              </a:rPr>
              <a:t> ITS &amp; </a:t>
            </a:r>
            <a:r>
              <a:rPr lang="id-ID" sz="2000" b="1" i="1" dirty="0" err="1">
                <a:effectLst>
                  <a:outerShdw blurRad="38100" dist="38100" dir="2700000" algn="tl">
                    <a:srgbClr val="000000">
                      <a:alpha val="43137"/>
                    </a:srgbClr>
                  </a:outerShdw>
                </a:effectLst>
              </a:rPr>
              <a:t>Komjur</a:t>
            </a:r>
            <a:endParaRPr lang="en-GB" sz="2800" b="1" i="1" dirty="0">
              <a:effectLst>
                <a:outerShdw blurRad="38100" dist="38100" dir="2700000" algn="tl">
                  <a:srgbClr val="000000">
                    <a:alpha val="43137"/>
                  </a:srgbClr>
                </a:outerShdw>
              </a:effectLst>
            </a:endParaRPr>
          </a:p>
        </p:txBody>
      </p:sp>
      <p:pic>
        <p:nvPicPr>
          <p:cNvPr id="7" name="Content Placeholder 6"/>
          <p:cNvPicPr>
            <a:picLocks noGrp="1" noChangeAspect="1"/>
          </p:cNvPicPr>
          <p:nvPr>
            <p:ph idx="1"/>
          </p:nvPr>
        </p:nvPicPr>
        <p:blipFill>
          <a:blip r:embed="rId2"/>
          <a:stretch>
            <a:fillRect/>
          </a:stretch>
        </p:blipFill>
        <p:spPr>
          <a:xfrm>
            <a:off x="1781524" y="2415596"/>
            <a:ext cx="5580952" cy="3428571"/>
          </a:xfrm>
          <a:prstGeom prst="rect">
            <a:avLst/>
          </a:prstGeom>
          <a:ln>
            <a:noFill/>
          </a:ln>
          <a:effectLst>
            <a:outerShdw blurRad="190500" algn="tl" rotWithShape="0">
              <a:srgbClr val="000000">
                <a:alpha val="70000"/>
              </a:srgbClr>
            </a:outerShdw>
          </a:effectLst>
        </p:spPr>
      </p:pic>
      <p:grpSp>
        <p:nvGrpSpPr>
          <p:cNvPr id="8" name="Group 7"/>
          <p:cNvGrpSpPr/>
          <p:nvPr/>
        </p:nvGrpSpPr>
        <p:grpSpPr>
          <a:xfrm>
            <a:off x="8466992" y="234696"/>
            <a:ext cx="439616" cy="762000"/>
            <a:chOff x="761315" y="1447800"/>
            <a:chExt cx="2286000" cy="3962400"/>
          </a:xfrm>
        </p:grpSpPr>
        <p:sp>
          <p:nvSpPr>
            <p:cNvPr id="9" name="Rectangle 8"/>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199548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3200" b="1" dirty="0">
                <a:effectLst>
                  <a:outerShdw blurRad="38100" dist="38100" dir="2700000" algn="tl">
                    <a:srgbClr val="000000">
                      <a:alpha val="43137"/>
                    </a:srgbClr>
                  </a:outerShdw>
                </a:effectLst>
              </a:rPr>
              <a:t>SUSUNAN PENGURUS</a:t>
            </a:r>
            <a:br>
              <a:rPr lang="id-ID" sz="3200" b="1" dirty="0">
                <a:effectLst>
                  <a:outerShdw blurRad="38100" dist="38100" dir="2700000" algn="tl">
                    <a:srgbClr val="000000">
                      <a:alpha val="43137"/>
                    </a:srgbClr>
                  </a:outerShdw>
                </a:effectLst>
              </a:rPr>
            </a:br>
            <a:r>
              <a:rPr lang="fi-FI" sz="2000" b="1" i="1" dirty="0">
                <a:effectLst>
                  <a:outerShdw blurRad="38100" dist="38100" dir="2700000" algn="tl">
                    <a:srgbClr val="000000">
                      <a:alpha val="43137"/>
                    </a:srgbClr>
                  </a:outerShdw>
                </a:effectLst>
              </a:rPr>
              <a:t>Kompartemen Hubungan Masyarakat Kemitraan Ikatan Alumni Lain</a:t>
            </a:r>
            <a:endParaRPr lang="en-GB" sz="3200" b="1" i="1" dirty="0">
              <a:effectLst>
                <a:outerShdw blurRad="38100" dist="38100" dir="2700000" algn="tl">
                  <a:srgbClr val="000000">
                    <a:alpha val="43137"/>
                  </a:srgbClr>
                </a:outerShdw>
              </a:effectLst>
            </a:endParaRPr>
          </a:p>
        </p:txBody>
      </p:sp>
      <p:pic>
        <p:nvPicPr>
          <p:cNvPr id="4" name="Content Placeholder 3"/>
          <p:cNvPicPr>
            <a:picLocks noGrp="1" noChangeAspect="1"/>
          </p:cNvPicPr>
          <p:nvPr>
            <p:ph idx="1"/>
          </p:nvPr>
        </p:nvPicPr>
        <p:blipFill>
          <a:blip r:embed="rId2"/>
          <a:stretch>
            <a:fillRect/>
          </a:stretch>
        </p:blipFill>
        <p:spPr>
          <a:xfrm>
            <a:off x="1887021" y="1905000"/>
            <a:ext cx="5369957" cy="4389437"/>
          </a:xfrm>
          <a:prstGeom prst="rect">
            <a:avLst/>
          </a:prstGeom>
          <a:ln>
            <a:noFill/>
          </a:ln>
          <a:effectLst>
            <a:outerShdw blurRad="190500" algn="tl" rotWithShape="0">
              <a:srgbClr val="000000">
                <a:alpha val="70000"/>
              </a:srgbClr>
            </a:outerShdw>
          </a:effectLst>
        </p:spPr>
      </p:pic>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75743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3172264"/>
            <a:ext cx="7851648" cy="1828800"/>
          </a:xfrm>
        </p:spPr>
        <p:txBody>
          <a:bodyPr>
            <a:normAutofit/>
          </a:bodyPr>
          <a:lstStyle/>
          <a:p>
            <a:r>
              <a:rPr lang="id-ID" sz="4800" dirty="0"/>
              <a:t>LAPORAN PENGELOLAAN KEUANGAN</a:t>
            </a:r>
            <a:endParaRPr lang="en-GB" sz="4800" dirty="0"/>
          </a:p>
        </p:txBody>
      </p:sp>
      <p:sp>
        <p:nvSpPr>
          <p:cNvPr id="5" name="Subtitle 4"/>
          <p:cNvSpPr>
            <a:spLocks noGrp="1"/>
          </p:cNvSpPr>
          <p:nvPr>
            <p:ph type="subTitle" idx="1"/>
          </p:nvPr>
        </p:nvSpPr>
        <p:spPr>
          <a:xfrm>
            <a:off x="533400" y="5029200"/>
            <a:ext cx="7854696" cy="1447800"/>
          </a:xfrm>
        </p:spPr>
        <p:txBody>
          <a:bodyPr/>
          <a:lstStyle/>
          <a:p>
            <a:r>
              <a:rPr lang="id-ID" b="1" dirty="0">
                <a:effectLst>
                  <a:outerShdw blurRad="38100" dist="38100" dir="2700000" algn="tl">
                    <a:srgbClr val="000000">
                      <a:alpha val="43137"/>
                    </a:srgbClr>
                  </a:outerShdw>
                </a:effectLst>
              </a:rPr>
              <a:t>IKA ITS PW JATIM</a:t>
            </a:r>
            <a:endParaRPr lang="en-GB" b="1" dirty="0">
              <a:effectLst>
                <a:outerShdw blurRad="38100" dist="38100" dir="2700000" algn="tl">
                  <a:srgbClr val="000000">
                    <a:alpha val="43137"/>
                  </a:srgbClr>
                </a:outerShdw>
              </a:effectLst>
            </a:endParaRPr>
          </a:p>
        </p:txBody>
      </p:sp>
      <p:grpSp>
        <p:nvGrpSpPr>
          <p:cNvPr id="6" name="Group 5"/>
          <p:cNvGrpSpPr/>
          <p:nvPr/>
        </p:nvGrpSpPr>
        <p:grpSpPr>
          <a:xfrm>
            <a:off x="7282962" y="990600"/>
            <a:ext cx="1055078" cy="18288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13998054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id-ID" sz="2800" b="1" dirty="0">
                <a:effectLst>
                  <a:outerShdw blurRad="38100" dist="38100" dir="2700000" algn="tl">
                    <a:srgbClr val="000000">
                      <a:alpha val="43137"/>
                    </a:srgbClr>
                  </a:outerShdw>
                </a:effectLst>
              </a:rPr>
              <a:t>KEGIATAN-KEGIATAN IKA ITS PW JATIM</a:t>
            </a:r>
            <a:endParaRPr lang="en-US" sz="2800" b="1" dirty="0">
              <a:effectLst>
                <a:outerShdw blurRad="38100" dist="38100" dir="2700000" algn="tl">
                  <a:srgbClr val="000000">
                    <a:alpha val="43137"/>
                  </a:srgbClr>
                </a:outerShdw>
              </a:effectLst>
            </a:endParaRPr>
          </a:p>
        </p:txBody>
      </p:sp>
      <p:sp>
        <p:nvSpPr>
          <p:cNvPr id="14" name="Text Placeholder 13"/>
          <p:cNvSpPr>
            <a:spLocks noGrp="1"/>
          </p:cNvSpPr>
          <p:nvPr>
            <p:ph sz="half" idx="1"/>
          </p:nvPr>
        </p:nvSpPr>
        <p:spPr>
          <a:xfrm>
            <a:off x="457200" y="1600200"/>
            <a:ext cx="4038600" cy="4754725"/>
          </a:xfrm>
        </p:spPr>
        <p:txBody>
          <a:bodyPr>
            <a:noAutofit/>
          </a:bodyPr>
          <a:lstStyle/>
          <a:p>
            <a:r>
              <a:rPr lang="id-ID" sz="1600" dirty="0"/>
              <a:t>IKA ITS PW Jatim selama masa kepengurusan Periode Tahun 2012 s/d 2016 (per </a:t>
            </a:r>
            <a:r>
              <a:rPr lang="id-ID" sz="1600" dirty="0" smtClean="0"/>
              <a:t>26 November  2016</a:t>
            </a:r>
            <a:r>
              <a:rPr lang="id-ID" sz="1600" dirty="0"/>
              <a:t>) telah menggelontorkan dana dengan total keseluruhan sebesar:  </a:t>
            </a:r>
            <a:br>
              <a:rPr lang="id-ID" sz="1600" dirty="0"/>
            </a:br>
            <a:r>
              <a:rPr lang="id-ID" sz="1600" b="1" dirty="0"/>
              <a:t>Rp.</a:t>
            </a:r>
            <a:r>
              <a:rPr lang="en-US" sz="1600" b="1" dirty="0"/>
              <a:t> </a:t>
            </a:r>
            <a:r>
              <a:rPr lang="id-ID" sz="1600" b="1" dirty="0" smtClean="0"/>
              <a:t>5,56 </a:t>
            </a:r>
            <a:r>
              <a:rPr lang="id-ID" sz="1600" b="1" dirty="0"/>
              <a:t>Milyar</a:t>
            </a:r>
          </a:p>
          <a:p>
            <a:endParaRPr lang="id-ID" sz="1600" dirty="0"/>
          </a:p>
          <a:p>
            <a:r>
              <a:rPr lang="id-ID" sz="1600" dirty="0"/>
              <a:t>Sesuai dengan Visi dan Misi yang telah dideklarasikan, dana tersebut kami gunakan untuk kegiatan-kegiatan sebagai berikut:</a:t>
            </a:r>
          </a:p>
          <a:p>
            <a:pPr lvl="1"/>
            <a:r>
              <a:rPr lang="id-ID" sz="1600" dirty="0"/>
              <a:t>Kegiatan Keorganisasian</a:t>
            </a:r>
          </a:p>
          <a:p>
            <a:pPr lvl="1"/>
            <a:r>
              <a:rPr lang="id-ID" sz="1600" dirty="0" smtClean="0"/>
              <a:t>Donasi untuk Kampus ITS</a:t>
            </a:r>
            <a:endParaRPr lang="id-ID" sz="1600" dirty="0"/>
          </a:p>
          <a:p>
            <a:pPr lvl="1"/>
            <a:r>
              <a:rPr lang="id-ID" sz="1600" dirty="0" smtClean="0"/>
              <a:t>Olah </a:t>
            </a:r>
            <a:r>
              <a:rPr lang="id-ID" sz="1600" dirty="0"/>
              <a:t>Raga</a:t>
            </a:r>
          </a:p>
          <a:p>
            <a:pPr lvl="1"/>
            <a:r>
              <a:rPr lang="id-ID" sz="1600" dirty="0" smtClean="0"/>
              <a:t>Sosial</a:t>
            </a:r>
          </a:p>
          <a:p>
            <a:pPr lvl="1"/>
            <a:r>
              <a:rPr lang="id-ID" sz="1600" dirty="0" smtClean="0"/>
              <a:t>Pendanaan Kegiatan Langsung</a:t>
            </a:r>
            <a:endParaRPr lang="id-ID" sz="1600" dirty="0"/>
          </a:p>
          <a:p>
            <a:pPr lvl="1"/>
            <a:r>
              <a:rPr lang="id-ID" sz="1600" dirty="0" smtClean="0"/>
              <a:t>Administrasi</a:t>
            </a:r>
            <a:endParaRPr lang="id-ID" sz="1600" dirty="0"/>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4911" y="3962400"/>
            <a:ext cx="3228975" cy="21050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4911" y="1752600"/>
            <a:ext cx="3244696" cy="16002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0335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1800" b="1" i="1" dirty="0">
                <a:effectLst>
                  <a:outerShdw blurRad="38100" dist="38100" dir="2700000" algn="tl">
                    <a:srgbClr val="000000">
                      <a:alpha val="43137"/>
                    </a:srgbClr>
                  </a:outerShdw>
                </a:effectLst>
              </a:rPr>
              <a:t>RINCIAN KEGIATAN IKA ITS PW JATIM</a:t>
            </a:r>
            <a:r>
              <a:rPr lang="id-ID" sz="1800" dirty="0"/>
              <a:t/>
            </a:r>
            <a:br>
              <a:rPr lang="id-ID" sz="1800" dirty="0"/>
            </a:br>
            <a:r>
              <a:rPr lang="id-ID" sz="2800" b="1" dirty="0">
                <a:effectLst>
                  <a:outerShdw blurRad="38100" dist="38100" dir="2700000" algn="tl">
                    <a:srgbClr val="000000">
                      <a:alpha val="43137"/>
                    </a:srgbClr>
                  </a:outerShdw>
                </a:effectLst>
              </a:rPr>
              <a:t>KEGIATAN KEORGANISASIAN</a:t>
            </a:r>
            <a:endParaRPr lang="en-US" sz="2800" b="1" dirty="0">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p:txBody>
          <a:bodyPr>
            <a:noAutofit/>
          </a:bodyPr>
          <a:lstStyle/>
          <a:p>
            <a:r>
              <a:rPr lang="id-ID" sz="1100" dirty="0"/>
              <a:t>Kegiatan Keorganisasian adalah kegiatan yang bersifat wajib dalam melaksanakan roda pokok organisasi sesuai AD/ART.</a:t>
            </a:r>
          </a:p>
          <a:p>
            <a:r>
              <a:rPr lang="id-ID" sz="1100" dirty="0"/>
              <a:t>Beberapa kegiatan keorganisasian ini, sebagian juga untuk suporting kegiatan-kegiatan Pengurus Pusat IKA ITS.</a:t>
            </a:r>
          </a:p>
          <a:p>
            <a:r>
              <a:rPr lang="id-ID" sz="1100" dirty="0"/>
              <a:t>Kegiatan-kegiatan yang telah kami laksanakan dalam periode tahun 2012 s/d 2016 (per </a:t>
            </a:r>
            <a:r>
              <a:rPr lang="id-ID" sz="1100" dirty="0" smtClean="0"/>
              <a:t>26 November </a:t>
            </a:r>
            <a:r>
              <a:rPr lang="id-ID" sz="1100" dirty="0"/>
              <a:t>2016), adalah sebagai berikut:</a:t>
            </a:r>
          </a:p>
          <a:p>
            <a:pPr lvl="1"/>
            <a:r>
              <a:rPr lang="id-ID" sz="1100" dirty="0"/>
              <a:t>Muswil IKA ITS PW Jatim</a:t>
            </a:r>
          </a:p>
          <a:p>
            <a:pPr lvl="1"/>
            <a:r>
              <a:rPr lang="id-ID" sz="1100" dirty="0"/>
              <a:t>Raker IKA ITS PW Jatim</a:t>
            </a:r>
          </a:p>
          <a:p>
            <a:pPr lvl="1"/>
            <a:r>
              <a:rPr lang="id-ID" sz="1100" dirty="0"/>
              <a:t>Leadership Forum</a:t>
            </a:r>
          </a:p>
          <a:p>
            <a:pPr lvl="1"/>
            <a:r>
              <a:rPr lang="id-ID" sz="1100" dirty="0"/>
              <a:t>Kongres PP IKA ITS</a:t>
            </a:r>
          </a:p>
          <a:p>
            <a:pPr lvl="1"/>
            <a:r>
              <a:rPr lang="id-ID" sz="1100" dirty="0"/>
              <a:t>Rakernas PP IKA ITS</a:t>
            </a:r>
          </a:p>
          <a:p>
            <a:pPr lvl="1"/>
            <a:r>
              <a:rPr lang="id-ID" sz="1100" dirty="0"/>
              <a:t>KLB PP IKA </a:t>
            </a:r>
            <a:r>
              <a:rPr lang="id-ID" sz="1100" dirty="0" smtClean="0"/>
              <a:t>ITS</a:t>
            </a:r>
          </a:p>
          <a:p>
            <a:pPr lvl="1"/>
            <a:r>
              <a:rPr lang="id-ID" sz="1100" dirty="0" smtClean="0"/>
              <a:t>Public Hearing AD/ART</a:t>
            </a:r>
          </a:p>
          <a:p>
            <a:pPr lvl="1"/>
            <a:r>
              <a:rPr lang="id-ID" sz="1100" dirty="0" smtClean="0"/>
              <a:t>Sinergi Organisasi Alumni ITS</a:t>
            </a:r>
          </a:p>
          <a:p>
            <a:pPr lvl="1"/>
            <a:r>
              <a:rPr lang="id-ID" sz="1100" dirty="0" smtClean="0"/>
              <a:t>Pembubaran Pengurus</a:t>
            </a:r>
            <a:endParaRPr lang="id-ID" sz="1100" dirty="0"/>
          </a:p>
          <a:p>
            <a:r>
              <a:rPr lang="id-ID" sz="1100" dirty="0"/>
              <a:t>Total dana yang telah kami gelontorkan untuk kegiatan ini adalah sebesar Rp. </a:t>
            </a:r>
            <a:r>
              <a:rPr lang="id-ID" sz="1100" dirty="0" smtClean="0"/>
              <a:t>1,45 </a:t>
            </a:r>
            <a:r>
              <a:rPr lang="id-ID" sz="1100" dirty="0"/>
              <a:t>Milyar. Rincian pembiyaan atas kegiatan-kegiatan diatas:</a:t>
            </a:r>
          </a:p>
          <a:p>
            <a:endParaRPr lang="id-ID" sz="1100" dirty="0"/>
          </a:p>
          <a:p>
            <a:endParaRPr lang="id-ID" sz="1100" dirty="0"/>
          </a:p>
          <a:p>
            <a:endParaRPr lang="id-ID" sz="1100" dirty="0"/>
          </a:p>
          <a:p>
            <a:pPr marL="0" indent="0">
              <a:buNone/>
            </a:pPr>
            <a:endParaRPr lang="id-ID" sz="1100" dirty="0"/>
          </a:p>
          <a:p>
            <a:pPr marL="0" indent="0">
              <a:buNone/>
            </a:pPr>
            <a:endParaRPr lang="id-ID" sz="1100" dirty="0"/>
          </a:p>
          <a:p>
            <a:pPr marL="0" indent="0">
              <a:buNone/>
            </a:pPr>
            <a:endParaRPr lang="id-ID" sz="1100" dirty="0"/>
          </a:p>
          <a:p>
            <a:pPr marL="0" indent="0">
              <a:buNone/>
            </a:pPr>
            <a:endParaRPr lang="id-ID" sz="1100" dirty="0"/>
          </a:p>
          <a:p>
            <a:pPr marL="0" indent="0">
              <a:buNone/>
            </a:pPr>
            <a:r>
              <a:rPr lang="id-ID" sz="1100" dirty="0"/>
              <a:t>.</a:t>
            </a:r>
            <a:endParaRPr lang="en-US" sz="1100" dirty="0"/>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11"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48200" y="3225192"/>
            <a:ext cx="4038600" cy="182525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08420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1800" b="1" i="1" dirty="0">
                <a:effectLst>
                  <a:outerShdw blurRad="38100" dist="38100" dir="2700000" algn="tl">
                    <a:srgbClr val="000000">
                      <a:alpha val="43137"/>
                    </a:srgbClr>
                  </a:outerShdw>
                </a:effectLst>
              </a:rPr>
              <a:t>RINCIAN KEGIATAN IKA ITS PW JATIM</a:t>
            </a:r>
            <a:r>
              <a:rPr lang="id-ID" sz="1800" dirty="0"/>
              <a:t/>
            </a:r>
            <a:br>
              <a:rPr lang="id-ID" sz="1800" dirty="0"/>
            </a:br>
            <a:r>
              <a:rPr lang="id-ID" sz="2800" b="1" dirty="0">
                <a:effectLst>
                  <a:outerShdw blurRad="38100" dist="38100" dir="2700000" algn="tl">
                    <a:srgbClr val="000000">
                      <a:alpha val="43137"/>
                    </a:srgbClr>
                  </a:outerShdw>
                </a:effectLst>
              </a:rPr>
              <a:t>SUMBANGAN UNTUK KEGIATAN </a:t>
            </a:r>
            <a:r>
              <a:rPr lang="id-ID" sz="2800" b="1" dirty="0" smtClean="0">
                <a:effectLst>
                  <a:outerShdw blurRad="38100" dist="38100" dir="2700000" algn="tl">
                    <a:srgbClr val="000000">
                      <a:alpha val="43137"/>
                    </a:srgbClr>
                  </a:outerShdw>
                </a:effectLst>
              </a:rPr>
              <a:t>DI KAMPUS </a:t>
            </a:r>
            <a:r>
              <a:rPr lang="id-ID" sz="2800" b="1" dirty="0">
                <a:effectLst>
                  <a:outerShdw blurRad="38100" dist="38100" dir="2700000" algn="tl">
                    <a:srgbClr val="000000">
                      <a:alpha val="43137"/>
                    </a:srgbClr>
                  </a:outerShdw>
                </a:effectLst>
              </a:rPr>
              <a:t>ITS</a:t>
            </a:r>
            <a:endParaRPr lang="en-US" sz="3200" b="1" dirty="0">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p:txBody>
          <a:bodyPr>
            <a:noAutofit/>
          </a:bodyPr>
          <a:lstStyle/>
          <a:p>
            <a:r>
              <a:rPr lang="id-ID" sz="1200" dirty="0"/>
              <a:t>IKA ITS PW Jatim berkomitmen untuk terus-menerus dan seluas-luasnya untuk memberikan sumbangsih terhadap Almamater baik secara material maupun non material.</a:t>
            </a:r>
          </a:p>
          <a:p>
            <a:r>
              <a:rPr lang="id-ID" sz="1200" dirty="0"/>
              <a:t>Proposal-proposal kegiatan dari Civitas Akademika ITS yang diajukan ke kami, telah kami proses dengan memberikan donasi langsung kepada masing-masing Panitia Penyelenggara Kegiatan sesuai dengan kebutuhannya.</a:t>
            </a:r>
          </a:p>
          <a:p>
            <a:r>
              <a:rPr lang="id-ID" sz="1200" dirty="0"/>
              <a:t>Total dana yang telah kami keluarkan untuk kegiatan Kampus ITS adalah sebesar Rp. </a:t>
            </a:r>
            <a:r>
              <a:rPr lang="id-ID" sz="1200" dirty="0" smtClean="0"/>
              <a:t>255,32 </a:t>
            </a:r>
            <a:r>
              <a:rPr lang="id-ID" sz="1200" dirty="0"/>
              <a:t>Juta, dengan daftar kegiatan-kegiatan sebagai berikut:</a:t>
            </a:r>
          </a:p>
          <a:p>
            <a:pPr lvl="1"/>
            <a:r>
              <a:rPr lang="id-ID" sz="1200" dirty="0"/>
              <a:t>Bantuan SPP Mahasiswa</a:t>
            </a:r>
          </a:p>
          <a:p>
            <a:pPr lvl="1"/>
            <a:r>
              <a:rPr lang="id-ID" sz="1200" dirty="0"/>
              <a:t>Kegiatan Rektorat ITS</a:t>
            </a:r>
          </a:p>
          <a:p>
            <a:pPr lvl="1"/>
            <a:r>
              <a:rPr lang="id-ID" sz="1200" dirty="0"/>
              <a:t>Kuliah Tamu</a:t>
            </a:r>
          </a:p>
          <a:p>
            <a:pPr lvl="1"/>
            <a:r>
              <a:rPr lang="id-ID" sz="1200" dirty="0"/>
              <a:t>Kegiatan BEM ITS</a:t>
            </a:r>
          </a:p>
          <a:p>
            <a:pPr lvl="1"/>
            <a:r>
              <a:rPr lang="id-ID" sz="1200" dirty="0"/>
              <a:t>Kegiatan UKM ITS</a:t>
            </a:r>
          </a:p>
          <a:p>
            <a:pPr lvl="1"/>
            <a:r>
              <a:rPr lang="id-ID" sz="1200" dirty="0"/>
              <a:t>Kegiatan </a:t>
            </a:r>
            <a:r>
              <a:rPr lang="id-ID" sz="1200" dirty="0" smtClean="0"/>
              <a:t>HIMA </a:t>
            </a:r>
            <a:r>
              <a:rPr lang="id-ID" sz="1200" dirty="0" smtClean="0"/>
              <a:t>Jurusan</a:t>
            </a:r>
            <a:endParaRPr lang="id-ID" sz="1200" dirty="0"/>
          </a:p>
          <a:p>
            <a:pPr lvl="1"/>
            <a:r>
              <a:rPr lang="id-ID" sz="1200" dirty="0"/>
              <a:t>Donasi MWA</a:t>
            </a:r>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102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48200" y="3201696"/>
            <a:ext cx="4038600" cy="187224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3822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1800" b="1" i="1" dirty="0">
                <a:effectLst>
                  <a:outerShdw blurRad="38100" dist="38100" dir="2700000" algn="tl">
                    <a:srgbClr val="000000">
                      <a:alpha val="43137"/>
                    </a:srgbClr>
                  </a:outerShdw>
                </a:effectLst>
              </a:rPr>
              <a:t>RINCIAN KEGIATAN IKA ITS PW JATIM</a:t>
            </a:r>
            <a:r>
              <a:rPr lang="id-ID" sz="1800" dirty="0"/>
              <a:t/>
            </a:r>
            <a:br>
              <a:rPr lang="id-ID" sz="1800" dirty="0"/>
            </a:br>
            <a:r>
              <a:rPr lang="id-ID" sz="2800" b="1" dirty="0">
                <a:effectLst>
                  <a:outerShdw blurRad="38100" dist="38100" dir="2700000" algn="tl">
                    <a:srgbClr val="000000">
                      <a:alpha val="43137"/>
                    </a:srgbClr>
                  </a:outerShdw>
                </a:effectLst>
              </a:rPr>
              <a:t>OLAH RAGA</a:t>
            </a:r>
            <a:endParaRPr lang="en-US" sz="2800" b="1" dirty="0">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676400"/>
            <a:ext cx="8229600" cy="4648200"/>
          </a:xfrm>
        </p:spPr>
        <p:txBody>
          <a:bodyPr>
            <a:noAutofit/>
          </a:bodyPr>
          <a:lstStyle/>
          <a:p>
            <a:r>
              <a:rPr lang="id-ID" sz="1200" dirty="0"/>
              <a:t>Olah raga adalah salah satu sarana paling efektif untuk membina silaturahmi antar Alumni ITS. Olah raga juga melatih suportifitas dalam persaingan. Mempertimbangkan hal-hal tersebut, IKA ITS PW Jatim berupaya memberikan wadah kegiatan olah raga ini, dengan harapan memberikan kontribusi langsung untuk Alumni ITS dalam mebina silaturahmi antar Alumni ITS dan suportifitas dalam persaingan.</a:t>
            </a:r>
          </a:p>
          <a:p>
            <a:r>
              <a:rPr lang="id-ID" sz="1200" dirty="0"/>
              <a:t>Kegiatan-kegiatan yang telah kami laksanakan dalam periode tahun 2015 s/d 2016 (per </a:t>
            </a:r>
            <a:r>
              <a:rPr lang="id-ID" sz="1200" dirty="0" smtClean="0"/>
              <a:t>26 November 2016</a:t>
            </a:r>
            <a:r>
              <a:rPr lang="id-ID" sz="1200" dirty="0"/>
              <a:t>), adalah sebagai berikut:</a:t>
            </a:r>
          </a:p>
          <a:p>
            <a:pPr lvl="1"/>
            <a:r>
              <a:rPr lang="id-ID" sz="1200" dirty="0"/>
              <a:t>Golf,</a:t>
            </a:r>
          </a:p>
          <a:p>
            <a:pPr lvl="1"/>
            <a:r>
              <a:rPr lang="id-ID" sz="1200" dirty="0"/>
              <a:t>Tenis Lapangan, dan</a:t>
            </a:r>
          </a:p>
          <a:p>
            <a:pPr lvl="1"/>
            <a:r>
              <a:rPr lang="id-ID" sz="1200" dirty="0"/>
              <a:t>Sepak Bola</a:t>
            </a:r>
          </a:p>
          <a:p>
            <a:r>
              <a:rPr lang="id-ID" sz="1200" dirty="0"/>
              <a:t>Total pendanaan untuk kegiatan olah raga yang telah kami keluarkan adalah sebesar Rp. </a:t>
            </a:r>
            <a:r>
              <a:rPr lang="id-ID" sz="1200" dirty="0" smtClean="0"/>
              <a:t>1,78 </a:t>
            </a:r>
            <a:r>
              <a:rPr lang="id-ID" sz="1200" dirty="0"/>
              <a:t>Milyar, dengan rincian sebagai berikut:</a:t>
            </a:r>
          </a:p>
          <a:p>
            <a:pPr marL="0" indent="0">
              <a:buNone/>
            </a:pPr>
            <a:endParaRPr lang="id-ID" sz="1200" dirty="0"/>
          </a:p>
          <a:p>
            <a:pPr marL="0" indent="0">
              <a:buNone/>
            </a:pPr>
            <a:endParaRPr lang="id-ID" sz="1200" dirty="0"/>
          </a:p>
          <a:p>
            <a:pPr marL="0" indent="0">
              <a:buNone/>
            </a:pPr>
            <a:endParaRPr lang="id-ID" sz="1200" dirty="0"/>
          </a:p>
          <a:p>
            <a:pPr marL="0" indent="0">
              <a:buNone/>
            </a:pPr>
            <a:r>
              <a:rPr lang="id-ID" sz="1200" dirty="0"/>
              <a:t>.</a:t>
            </a:r>
            <a:endParaRPr lang="en-US" sz="1200" dirty="0"/>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4419600"/>
            <a:ext cx="5524500" cy="17240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8072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1800" b="1" i="1" dirty="0">
                <a:effectLst>
                  <a:outerShdw blurRad="38100" dist="38100" dir="2700000" algn="tl">
                    <a:srgbClr val="000000">
                      <a:alpha val="43137"/>
                    </a:srgbClr>
                  </a:outerShdw>
                </a:effectLst>
              </a:rPr>
              <a:t>RINCIAN KEGIATAN IKA ITS PW JATIM</a:t>
            </a:r>
            <a:r>
              <a:rPr lang="id-ID" sz="1800" dirty="0"/>
              <a:t/>
            </a:r>
            <a:br>
              <a:rPr lang="id-ID" sz="1800" dirty="0"/>
            </a:br>
            <a:r>
              <a:rPr lang="id-ID" sz="2800" b="1" dirty="0">
                <a:effectLst>
                  <a:outerShdw blurRad="38100" dist="38100" dir="2700000" algn="tl">
                    <a:srgbClr val="000000">
                      <a:alpha val="43137"/>
                    </a:srgbClr>
                  </a:outerShdw>
                </a:effectLst>
              </a:rPr>
              <a:t>KEGIATAN SOSIAL</a:t>
            </a:r>
            <a:endParaRPr lang="en-US" sz="2800" b="1" dirty="0">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676400"/>
            <a:ext cx="8229600" cy="4648200"/>
          </a:xfrm>
        </p:spPr>
        <p:txBody>
          <a:bodyPr>
            <a:noAutofit/>
          </a:bodyPr>
          <a:lstStyle/>
          <a:p>
            <a:r>
              <a:rPr lang="id-ID" sz="1600" dirty="0"/>
              <a:t>Selama periode kepengurusan mulai Tahun 2012 s/d 2016 (per </a:t>
            </a:r>
            <a:r>
              <a:rPr lang="id-ID" sz="1600" dirty="0" smtClean="0"/>
              <a:t>26 November </a:t>
            </a:r>
            <a:r>
              <a:rPr lang="id-ID" sz="1600" dirty="0"/>
              <a:t>2016), kami telah mengeluarkan dana untuk keperluan sosial sebesar Rp. 1,35 Milyar.</a:t>
            </a:r>
          </a:p>
          <a:p>
            <a:r>
              <a:rPr lang="id-ID" sz="1600" dirty="0"/>
              <a:t>Harapan kami, hal ini berdampak positif untuk nama baik Alumni ITS, Almamater ITS dan bermanfaat untuk masyarakat sekitar.</a:t>
            </a:r>
          </a:p>
          <a:p>
            <a:r>
              <a:rPr lang="id-ID" sz="1600" dirty="0"/>
              <a:t>Berikut rincian pengeluaran setiap tahun, untuk kegiatan sosial tersebut.</a:t>
            </a:r>
            <a:endParaRPr lang="en-US" sz="1600" dirty="0"/>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3352800"/>
            <a:ext cx="6427787" cy="30575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53886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2800" b="1" dirty="0">
                <a:effectLst>
                  <a:outerShdw blurRad="38100" dist="38100" dir="2700000" algn="tl">
                    <a:srgbClr val="000000">
                      <a:alpha val="43137"/>
                    </a:srgbClr>
                  </a:outerShdw>
                </a:effectLst>
              </a:rPr>
              <a:t>PENERIMAAN KAS IKA ITS PW JATIM</a:t>
            </a:r>
            <a:endParaRPr lang="en-US" sz="2800" b="1" dirty="0">
              <a:effectLst>
                <a:outerShdw blurRad="38100" dist="38100" dir="2700000" algn="tl">
                  <a:srgbClr val="000000">
                    <a:alpha val="43137"/>
                  </a:srgbClr>
                </a:outerShdw>
              </a:effectLst>
            </a:endParaRPr>
          </a:p>
        </p:txBody>
      </p:sp>
      <p:sp>
        <p:nvSpPr>
          <p:cNvPr id="3" name="Text Placeholder 2"/>
          <p:cNvSpPr>
            <a:spLocks noGrp="1"/>
          </p:cNvSpPr>
          <p:nvPr>
            <p:ph sz="half" idx="1"/>
          </p:nvPr>
        </p:nvSpPr>
        <p:spPr>
          <a:xfrm>
            <a:off x="457200" y="1600200"/>
            <a:ext cx="4038600" cy="4754725"/>
          </a:xfrm>
        </p:spPr>
        <p:txBody>
          <a:bodyPr>
            <a:noAutofit/>
          </a:bodyPr>
          <a:lstStyle/>
          <a:p>
            <a:r>
              <a:rPr lang="id-ID" sz="1600" dirty="0"/>
              <a:t>Penerimaan Kas IKA ITS PW Jatim adalah berasal dari sumbangan/donasi dan sponsorship dari Perusahaan/Instansi, Alumni ITS dan Perorangan Umum.</a:t>
            </a:r>
          </a:p>
          <a:p>
            <a:endParaRPr lang="id-ID" sz="1600" dirty="0"/>
          </a:p>
          <a:p>
            <a:r>
              <a:rPr lang="id-ID" sz="1600" dirty="0"/>
              <a:t>Sumbangan/donasi dan sponsor tersebut diterima atas kegiatan-kegiatan yang diselenggarakan oleh IKA ITS PW Jatim.</a:t>
            </a:r>
          </a:p>
          <a:p>
            <a:endParaRPr lang="id-ID" sz="1600" dirty="0"/>
          </a:p>
          <a:p>
            <a:r>
              <a:rPr lang="id-ID" sz="1600" dirty="0"/>
              <a:t>Total penerimaan kas selama periode tahun 2012 s/d 2016 (per </a:t>
            </a:r>
            <a:r>
              <a:rPr lang="id-ID" sz="1600" dirty="0" smtClean="0"/>
              <a:t>26 November </a:t>
            </a:r>
            <a:r>
              <a:rPr lang="id-ID" sz="1600" dirty="0"/>
              <a:t>2016) terukumpul dana dengan total: </a:t>
            </a:r>
            <a:r>
              <a:rPr lang="id-ID" sz="1600" dirty="0" smtClean="0"/>
              <a:t/>
            </a:r>
            <a:br>
              <a:rPr lang="id-ID" sz="1600" dirty="0" smtClean="0"/>
            </a:br>
            <a:r>
              <a:rPr lang="id-ID" sz="1600" dirty="0" smtClean="0"/>
              <a:t>Rp</a:t>
            </a:r>
            <a:r>
              <a:rPr lang="id-ID" sz="1600" dirty="0"/>
              <a:t>. </a:t>
            </a:r>
            <a:r>
              <a:rPr lang="id-ID" sz="1600" dirty="0" smtClean="0"/>
              <a:t>5,57 </a:t>
            </a:r>
            <a:r>
              <a:rPr lang="id-ID" sz="1600" dirty="0"/>
              <a:t>Milyar</a:t>
            </a:r>
            <a:endParaRPr lang="en-US" sz="1600" dirty="0"/>
          </a:p>
        </p:txBody>
      </p:sp>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4098"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29405" y="3085438"/>
            <a:ext cx="2876190" cy="21047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71655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noAutofit/>
          </a:bodyPr>
          <a:lstStyle/>
          <a:p>
            <a:r>
              <a:rPr lang="id-ID" sz="2800" b="1" dirty="0">
                <a:effectLst>
                  <a:outerShdw blurRad="38100" dist="38100" dir="2700000" algn="tl">
                    <a:srgbClr val="000000">
                      <a:alpha val="43137"/>
                    </a:srgbClr>
                  </a:outerShdw>
                </a:effectLst>
              </a:rPr>
              <a:t>TERIMAKASIH UNTUK DONATUR</a:t>
            </a:r>
            <a:br>
              <a:rPr lang="id-ID" sz="2800" b="1" dirty="0">
                <a:effectLst>
                  <a:outerShdw blurRad="38100" dist="38100" dir="2700000" algn="tl">
                    <a:srgbClr val="000000">
                      <a:alpha val="43137"/>
                    </a:srgbClr>
                  </a:outerShdw>
                </a:effectLst>
              </a:rPr>
            </a:br>
            <a:r>
              <a:rPr lang="id-ID" sz="2800" b="1" dirty="0">
                <a:effectLst>
                  <a:outerShdw blurRad="38100" dist="38100" dir="2700000" algn="tl">
                    <a:srgbClr val="000000">
                      <a:alpha val="43137"/>
                    </a:srgbClr>
                  </a:outerShdw>
                </a:effectLst>
              </a:rPr>
              <a:t>KEGIATAN IKA ITS PW JATIM</a:t>
            </a:r>
            <a:endParaRPr lang="en-GB" sz="2400"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890369"/>
            <a:ext cx="5757862" cy="4510431"/>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0372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id-ID" sz="1600" b="1" dirty="0">
                <a:effectLst>
                  <a:outerShdw blurRad="38100" dist="38100" dir="2700000" algn="tl">
                    <a:srgbClr val="000000">
                      <a:alpha val="43137"/>
                    </a:srgbClr>
                  </a:outerShdw>
                </a:effectLst>
              </a:rPr>
              <a:t>VISI</a:t>
            </a:r>
          </a:p>
          <a:p>
            <a:pPr marL="301943" lvl="1" indent="0">
              <a:buNone/>
            </a:pPr>
            <a:r>
              <a:rPr lang="id-ID" sz="1600" dirty="0"/>
              <a:t>Menjadi PARTNER STRATEGIS ITS dan Institusi Pemerintahan serta Pelaku Usaha di wilayah  Jawa  Timur  dan  menjadi  KATALISATOR  pertumbuhan  bagi  para  anggota dan calon anggota</a:t>
            </a:r>
          </a:p>
          <a:p>
            <a:pPr marL="301943" lvl="1" indent="0">
              <a:buNone/>
            </a:pPr>
            <a:endParaRPr lang="id-ID" sz="1600" dirty="0"/>
          </a:p>
          <a:p>
            <a:pPr marL="301943" lvl="1" indent="0">
              <a:buNone/>
            </a:pPr>
            <a:endParaRPr lang="id-ID" sz="1600" dirty="0"/>
          </a:p>
          <a:p>
            <a:r>
              <a:rPr lang="id-ID" sz="1600" b="1" dirty="0">
                <a:effectLst>
                  <a:outerShdw blurRad="38100" dist="38100" dir="2700000" algn="tl">
                    <a:srgbClr val="000000">
                      <a:alpha val="43137"/>
                    </a:srgbClr>
                  </a:outerShdw>
                </a:effectLst>
              </a:rPr>
              <a:t>MISI</a:t>
            </a:r>
          </a:p>
          <a:p>
            <a:pPr lvl="1"/>
            <a:r>
              <a:rPr lang="id-ID" sz="1600" dirty="0"/>
              <a:t>Membangun citra positif keluarga besar ITS</a:t>
            </a:r>
          </a:p>
          <a:p>
            <a:pPr lvl="1"/>
            <a:r>
              <a:rPr lang="id-ID" sz="1600" dirty="0"/>
              <a:t>Membina  anggota  dan  calon  anggota  untuk  meningkatkan  kemampuan penguasaan  ilmu  pengetahuan,  budaya  teknologi  dan  seni  serta kepemimpinan yang kuat</a:t>
            </a:r>
          </a:p>
          <a:p>
            <a:pPr lvl="1"/>
            <a:r>
              <a:rPr lang="id-ID" sz="1600" dirty="0"/>
              <a:t>Memperkokoh  jejaring  keluarga  besar  ITS  untuk  saling  memberikan  nilai tambah serta menumbuhkan semangat kewirausahaan</a:t>
            </a:r>
          </a:p>
        </p:txBody>
      </p:sp>
      <p:sp>
        <p:nvSpPr>
          <p:cNvPr id="3" name="Title 2"/>
          <p:cNvSpPr>
            <a:spLocks noGrp="1"/>
          </p:cNvSpPr>
          <p:nvPr>
            <p:ph type="title"/>
          </p:nvPr>
        </p:nvSpPr>
        <p:spPr/>
        <p:txBody>
          <a:bodyPr anchor="t">
            <a:normAutofit/>
          </a:bodyPr>
          <a:lstStyle/>
          <a:p>
            <a:r>
              <a:rPr lang="id-ID" sz="3200" b="1" dirty="0">
                <a:effectLst>
                  <a:outerShdw blurRad="38100" dist="38100" dir="2700000" algn="tl">
                    <a:srgbClr val="000000">
                      <a:alpha val="43137"/>
                    </a:srgbClr>
                  </a:outerShdw>
                </a:effectLst>
              </a:rPr>
              <a:t>VISI dan MISI</a:t>
            </a:r>
          </a:p>
        </p:txBody>
      </p:sp>
      <p:grpSp>
        <p:nvGrpSpPr>
          <p:cNvPr id="4" name="Group 3"/>
          <p:cNvGrpSpPr/>
          <p:nvPr/>
        </p:nvGrpSpPr>
        <p:grpSpPr>
          <a:xfrm>
            <a:off x="8466992" y="234696"/>
            <a:ext cx="439616" cy="762000"/>
            <a:chOff x="761315" y="1447800"/>
            <a:chExt cx="2286000" cy="3962400"/>
          </a:xfrm>
        </p:grpSpPr>
        <p:sp>
          <p:nvSpPr>
            <p:cNvPr id="5" name="Rectangle 4"/>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934902886"/>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2800" b="1" dirty="0">
                <a:effectLst>
                  <a:outerShdw blurRad="38100" dist="38100" dir="2700000" algn="tl">
                    <a:srgbClr val="000000">
                      <a:alpha val="43137"/>
                    </a:srgbClr>
                  </a:outerShdw>
                </a:effectLst>
              </a:rPr>
              <a:t>PERKEMBANGAN KAS IKA ITS PW JATIM</a:t>
            </a:r>
            <a:endParaRPr lang="en-US" sz="2800" b="1" dirty="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4283176856"/>
              </p:ext>
            </p:extLst>
          </p:nvPr>
        </p:nvGraphicFramePr>
        <p:xfrm>
          <a:off x="457199" y="3810000"/>
          <a:ext cx="8229599" cy="2544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sz="half" idx="2"/>
          </p:nvPr>
        </p:nvSpPr>
        <p:spPr>
          <a:xfrm>
            <a:off x="457200" y="1600200"/>
            <a:ext cx="8229600" cy="4754725"/>
          </a:xfrm>
        </p:spPr>
        <p:txBody>
          <a:bodyPr>
            <a:noAutofit/>
          </a:bodyPr>
          <a:lstStyle/>
          <a:p>
            <a:r>
              <a:rPr lang="id-ID" sz="1600" dirty="0"/>
              <a:t>Kas IKA ITS PW Jatim memiliki saldo awal sebesar Rp. 8 Juta. Saldo tersebut kami peroleh dari serah terima Kepengurusan IKA ITS PW Jatim sebelumnya.</a:t>
            </a:r>
          </a:p>
          <a:p>
            <a:pPr marL="0" indent="0">
              <a:buNone/>
            </a:pPr>
            <a:endParaRPr lang="id-ID" sz="1600" dirty="0"/>
          </a:p>
          <a:p>
            <a:r>
              <a:rPr lang="id-ID" sz="1600" dirty="0"/>
              <a:t>Atas dana awal tersebut, kami berkomitmen untuk mempertahankan besaran Kas, dan bahkan kami telah mengembangkannya hingga memiliki saldo akhir (per </a:t>
            </a:r>
            <a:r>
              <a:rPr lang="id-ID" sz="1600" dirty="0" smtClean="0"/>
              <a:t>26 November </a:t>
            </a:r>
            <a:r>
              <a:rPr lang="id-ID" sz="1600" dirty="0"/>
              <a:t>2016) sebesar:  </a:t>
            </a:r>
            <a:br>
              <a:rPr lang="id-ID" sz="1600" dirty="0"/>
            </a:br>
            <a:r>
              <a:rPr lang="id-ID" sz="1600" b="1" dirty="0"/>
              <a:t>Rp. </a:t>
            </a:r>
            <a:r>
              <a:rPr lang="id-ID" sz="1600" b="1" dirty="0" smtClean="0"/>
              <a:t>253.582.879,77 </a:t>
            </a:r>
            <a:endParaRPr lang="id-ID" sz="1600" dirty="0"/>
          </a:p>
        </p:txBody>
      </p:sp>
      <p:grpSp>
        <p:nvGrpSpPr>
          <p:cNvPr id="7" name="Group 6"/>
          <p:cNvGrpSpPr/>
          <p:nvPr/>
        </p:nvGrpSpPr>
        <p:grpSpPr>
          <a:xfrm>
            <a:off x="8466992" y="234696"/>
            <a:ext cx="439616" cy="762000"/>
            <a:chOff x="761315" y="1447800"/>
            <a:chExt cx="2286000" cy="3962400"/>
          </a:xfrm>
        </p:grpSpPr>
        <p:sp>
          <p:nvSpPr>
            <p:cNvPr id="8" name="Rectangle 7"/>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8900111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Autofit/>
          </a:bodyPr>
          <a:lstStyle/>
          <a:p>
            <a:r>
              <a:rPr lang="id-ID" sz="2800" b="1" dirty="0">
                <a:effectLst>
                  <a:outerShdw blurRad="38100" dist="38100" dir="2700000" algn="tl">
                    <a:srgbClr val="000000">
                      <a:alpha val="43137"/>
                    </a:srgbClr>
                  </a:outerShdw>
                </a:effectLst>
              </a:rPr>
              <a:t>RINCIAN TRANSAKSI (1 OF </a:t>
            </a:r>
            <a:r>
              <a:rPr lang="id-ID" sz="2800" b="1" dirty="0" smtClean="0">
                <a:effectLst>
                  <a:outerShdw blurRad="38100" dist="38100" dir="2700000" algn="tl">
                    <a:srgbClr val="000000">
                      <a:alpha val="43137"/>
                    </a:srgbClr>
                  </a:outerShdw>
                </a:effectLst>
              </a:rPr>
              <a:t>3)</a:t>
            </a:r>
            <a:r>
              <a:rPr lang="id-ID" sz="2800" b="1" dirty="0">
                <a:effectLst>
                  <a:outerShdw blurRad="38100" dist="38100" dir="2700000" algn="tl">
                    <a:srgbClr val="000000">
                      <a:alpha val="43137"/>
                    </a:srgbClr>
                  </a:outerShdw>
                </a:effectLst>
              </a:rPr>
              <a:t/>
            </a:r>
            <a:br>
              <a:rPr lang="id-ID" sz="2800" b="1" dirty="0">
                <a:effectLst>
                  <a:outerShdw blurRad="38100" dist="38100" dir="2700000" algn="tl">
                    <a:srgbClr val="000000">
                      <a:alpha val="43137"/>
                    </a:srgbClr>
                  </a:outerShdw>
                </a:effectLst>
              </a:rPr>
            </a:br>
            <a:r>
              <a:rPr lang="id-ID" sz="1800" b="1" i="1" dirty="0">
                <a:effectLst>
                  <a:outerShdw blurRad="38100" dist="38100" dir="2700000" algn="tl">
                    <a:srgbClr val="000000">
                      <a:alpha val="43137"/>
                    </a:srgbClr>
                  </a:outerShdw>
                </a:effectLst>
              </a:rPr>
              <a:t>Hanya untuk Konsumsi Internal</a:t>
            </a:r>
            <a:endParaRPr lang="en-GB" sz="2800" b="1" i="1" dirty="0">
              <a:effectLst>
                <a:outerShdw blurRad="38100" dist="38100" dir="2700000" algn="tl">
                  <a:srgbClr val="000000">
                    <a:alpha val="43137"/>
                  </a:srgbClr>
                </a:outerShdw>
              </a:effectLst>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11884" y="1935163"/>
            <a:ext cx="6520231"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68692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a:spLocks noGrp="1"/>
          </p:cNvSpPr>
          <p:nvPr>
            <p:ph type="title"/>
          </p:nvPr>
        </p:nvSpPr>
        <p:spPr>
          <a:xfrm>
            <a:off x="457200" y="704088"/>
            <a:ext cx="8229600" cy="1143000"/>
          </a:xfrm>
        </p:spPr>
        <p:txBody>
          <a:bodyPr>
            <a:noAutofit/>
          </a:bodyPr>
          <a:lstStyle/>
          <a:p>
            <a:r>
              <a:rPr lang="id-ID" sz="2800" b="1" dirty="0">
                <a:effectLst>
                  <a:outerShdw blurRad="38100" dist="38100" dir="2700000" algn="tl">
                    <a:srgbClr val="000000">
                      <a:alpha val="43137"/>
                    </a:srgbClr>
                  </a:outerShdw>
                </a:effectLst>
              </a:rPr>
              <a:t>RINCIAN TRANSAKSI (2 OF </a:t>
            </a:r>
            <a:r>
              <a:rPr lang="id-ID" sz="2800" b="1" dirty="0" smtClean="0">
                <a:effectLst>
                  <a:outerShdw blurRad="38100" dist="38100" dir="2700000" algn="tl">
                    <a:srgbClr val="000000">
                      <a:alpha val="43137"/>
                    </a:srgbClr>
                  </a:outerShdw>
                </a:effectLst>
              </a:rPr>
              <a:t>3)</a:t>
            </a:r>
            <a:r>
              <a:rPr lang="id-ID" sz="2800" b="1" dirty="0">
                <a:effectLst>
                  <a:outerShdw blurRad="38100" dist="38100" dir="2700000" algn="tl">
                    <a:srgbClr val="000000">
                      <a:alpha val="43137"/>
                    </a:srgbClr>
                  </a:outerShdw>
                </a:effectLst>
              </a:rPr>
              <a:t/>
            </a:r>
            <a:br>
              <a:rPr lang="id-ID" sz="2800" b="1" dirty="0">
                <a:effectLst>
                  <a:outerShdw blurRad="38100" dist="38100" dir="2700000" algn="tl">
                    <a:srgbClr val="000000">
                      <a:alpha val="43137"/>
                    </a:srgbClr>
                  </a:outerShdw>
                </a:effectLst>
              </a:rPr>
            </a:br>
            <a:r>
              <a:rPr lang="id-ID" sz="1800" b="1" i="1" dirty="0">
                <a:effectLst>
                  <a:outerShdw blurRad="38100" dist="38100" dir="2700000" algn="tl">
                    <a:srgbClr val="000000">
                      <a:alpha val="43137"/>
                    </a:srgbClr>
                  </a:outerShdw>
                </a:effectLst>
              </a:rPr>
              <a:t>Hanya untuk Konsumsi Internal</a:t>
            </a:r>
            <a:endParaRPr lang="en-GB" sz="2400" b="1" i="1" dirty="0">
              <a:effectLst>
                <a:outerShdw blurRad="38100" dist="38100" dir="2700000" algn="tl">
                  <a:srgbClr val="000000">
                    <a:alpha val="43137"/>
                  </a:srgbClr>
                </a:outerShdw>
              </a:effectLst>
            </a:endParaRP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0946" y="1935163"/>
            <a:ext cx="7822108"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35520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a:spLocks noGrp="1"/>
          </p:cNvSpPr>
          <p:nvPr>
            <p:ph type="title"/>
          </p:nvPr>
        </p:nvSpPr>
        <p:spPr>
          <a:xfrm>
            <a:off x="457200" y="704088"/>
            <a:ext cx="8229600" cy="1143000"/>
          </a:xfrm>
        </p:spPr>
        <p:txBody>
          <a:bodyPr>
            <a:noAutofit/>
          </a:bodyPr>
          <a:lstStyle/>
          <a:p>
            <a:r>
              <a:rPr lang="id-ID" sz="2800" b="1" dirty="0">
                <a:effectLst>
                  <a:outerShdw blurRad="38100" dist="38100" dir="2700000" algn="tl">
                    <a:srgbClr val="000000">
                      <a:alpha val="43137"/>
                    </a:srgbClr>
                  </a:outerShdw>
                </a:effectLst>
              </a:rPr>
              <a:t>RINCIAN TRANSAKSI (3 OF </a:t>
            </a:r>
            <a:r>
              <a:rPr lang="id-ID" sz="2800" b="1" dirty="0" smtClean="0">
                <a:effectLst>
                  <a:outerShdw blurRad="38100" dist="38100" dir="2700000" algn="tl">
                    <a:srgbClr val="000000">
                      <a:alpha val="43137"/>
                    </a:srgbClr>
                  </a:outerShdw>
                </a:effectLst>
              </a:rPr>
              <a:t>3)</a:t>
            </a:r>
            <a:r>
              <a:rPr lang="id-ID" sz="2800" b="1" dirty="0">
                <a:effectLst>
                  <a:outerShdw blurRad="38100" dist="38100" dir="2700000" algn="tl">
                    <a:srgbClr val="000000">
                      <a:alpha val="43137"/>
                    </a:srgbClr>
                  </a:outerShdw>
                </a:effectLst>
              </a:rPr>
              <a:t/>
            </a:r>
            <a:br>
              <a:rPr lang="id-ID" sz="2800" b="1" dirty="0">
                <a:effectLst>
                  <a:outerShdw blurRad="38100" dist="38100" dir="2700000" algn="tl">
                    <a:srgbClr val="000000">
                      <a:alpha val="43137"/>
                    </a:srgbClr>
                  </a:outerShdw>
                </a:effectLst>
              </a:rPr>
            </a:br>
            <a:r>
              <a:rPr lang="id-ID" sz="1800" b="1" i="1" dirty="0">
                <a:effectLst>
                  <a:outerShdw blurRad="38100" dist="38100" dir="2700000" algn="tl">
                    <a:srgbClr val="000000">
                      <a:alpha val="43137"/>
                    </a:srgbClr>
                  </a:outerShdw>
                </a:effectLst>
              </a:rPr>
              <a:t>Hanya untuk Konsumsi Internal</a:t>
            </a:r>
            <a:endParaRPr lang="en-GB" sz="2400" b="1" i="1" dirty="0">
              <a:effectLst>
                <a:outerShdw blurRad="38100" dist="38100" dir="2700000" algn="tl">
                  <a:srgbClr val="000000">
                    <a:alpha val="43137"/>
                  </a:srgbClr>
                </a:outerShdw>
              </a:effectLst>
            </a:endParaRP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974510"/>
            <a:ext cx="8229600" cy="4310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69905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33400" y="2867464"/>
            <a:ext cx="7851648" cy="1828800"/>
          </a:xfrm>
        </p:spPr>
        <p:txBody>
          <a:bodyPr/>
          <a:lstStyle/>
          <a:p>
            <a:r>
              <a:rPr lang="id-ID" dirty="0"/>
              <a:t>GALERY KEGIATAN</a:t>
            </a:r>
            <a:endParaRPr lang="en-GB" dirty="0"/>
          </a:p>
        </p:txBody>
      </p:sp>
      <p:sp>
        <p:nvSpPr>
          <p:cNvPr id="4" name="Subtitle 3"/>
          <p:cNvSpPr>
            <a:spLocks noGrp="1"/>
          </p:cNvSpPr>
          <p:nvPr>
            <p:ph type="subTitle" idx="1"/>
          </p:nvPr>
        </p:nvSpPr>
        <p:spPr>
          <a:xfrm>
            <a:off x="533400" y="4724400"/>
            <a:ext cx="7854696" cy="1752600"/>
          </a:xfrm>
        </p:spPr>
        <p:txBody>
          <a:bodyPr/>
          <a:lstStyle/>
          <a:p>
            <a:r>
              <a:rPr lang="id-ID" b="1" dirty="0">
                <a:effectLst>
                  <a:outerShdw blurRad="38100" dist="38100" dir="2700000" algn="tl">
                    <a:srgbClr val="000000">
                      <a:alpha val="43137"/>
                    </a:srgbClr>
                  </a:outerShdw>
                </a:effectLst>
              </a:rPr>
              <a:t>IKA ITS PW JATIM</a:t>
            </a:r>
            <a:endParaRPr lang="en-GB" b="1" dirty="0">
              <a:effectLst>
                <a:outerShdw blurRad="38100" dist="38100" dir="2700000" algn="tl">
                  <a:srgbClr val="000000">
                    <a:alpha val="43137"/>
                  </a:srgbClr>
                </a:outerShdw>
              </a:effectLst>
            </a:endParaRPr>
          </a:p>
        </p:txBody>
      </p:sp>
      <p:grpSp>
        <p:nvGrpSpPr>
          <p:cNvPr id="5" name="Group 4"/>
          <p:cNvGrpSpPr/>
          <p:nvPr/>
        </p:nvGrpSpPr>
        <p:grpSpPr>
          <a:xfrm>
            <a:off x="7239000" y="1543147"/>
            <a:ext cx="1146048" cy="198648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6687263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bwMode="auto">
          <a:xfrm>
            <a:off x="457200" y="1752600"/>
            <a:ext cx="3728112" cy="24844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descr="https://scontent-sin6-1.xx.fbcdn.net/t31.0-8/12322611_1102497696437260_8961160977401609390_o.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0" y="4111466"/>
            <a:ext cx="5029200" cy="248709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7" name="Picture 7" descr="https://scontent-sin6-1.xx.fbcdn.net/t31.0-8/13316987_1102497636437266_2094794141939308311_o.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53000" y="1492712"/>
            <a:ext cx="2882900" cy="26982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457200" y="685800"/>
            <a:ext cx="8229600" cy="1143000"/>
          </a:xfrm>
          <a:prstGeom prst="rect">
            <a:avLst/>
          </a:prstGeom>
        </p:spPr>
        <p:txBody>
          <a:bodyPr vert="horz" lIns="0" rIns="0" bIns="0"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FROM TUBAN TO ASEAN</a:t>
            </a:r>
            <a:endParaRPr lang="en-US" sz="2000" b="1" dirty="0">
              <a:effectLst>
                <a:outerShdw blurRad="38100" dist="38100" dir="2700000" algn="tl">
                  <a:srgbClr val="000000">
                    <a:alpha val="43137"/>
                  </a:srgbClr>
                </a:outerShdw>
              </a:effectLst>
            </a:endParaRPr>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8718818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685800"/>
            <a:ext cx="8229600" cy="1143000"/>
          </a:xfrm>
        </p:spPr>
        <p:txBody>
          <a:bodyPr anchor="t">
            <a:noAutofit/>
          </a:body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PROLEAD</a:t>
            </a:r>
            <a:endParaRPr lang="en-US" sz="2000" b="1" dirty="0">
              <a:effectLst>
                <a:outerShdw blurRad="38100" dist="38100" dir="2700000" algn="tl">
                  <a:srgbClr val="000000">
                    <a:alpha val="43137"/>
                  </a:srgbClr>
                </a:outerShdw>
              </a:effectLst>
            </a:endParaRPr>
          </a:p>
        </p:txBody>
      </p:sp>
      <p:pic>
        <p:nvPicPr>
          <p:cNvPr id="1028" name="Picture 4" descr="https://scontent-sin6-1.xx.fbcdn.net/v/t1.0-9/12923188_10207811137669022_4819280189540737831_n.jpg?oh=8d0f1a7567b7f2b1c285588524d927be&amp;oe=58D0DE0B"/>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72568" y="1828800"/>
            <a:ext cx="3623736" cy="203835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31" name="Picture 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14400" y="1828801"/>
            <a:ext cx="3623735" cy="203835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chemeClr val="accent1"/>
                </a:solidFill>
              </a14:hiddenFill>
            </a:ext>
          </a:extLst>
        </p:spPr>
      </p:pic>
      <p:pic>
        <p:nvPicPr>
          <p:cNvPr id="1032" name="Picture 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19400" y="4267200"/>
            <a:ext cx="3612447" cy="203200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chemeClr val="accent1"/>
                </a:solidFill>
              </a14:hiddenFill>
            </a:ext>
          </a:extLst>
        </p:spPr>
      </p:pic>
      <p:grpSp>
        <p:nvGrpSpPr>
          <p:cNvPr id="7" name="Group 6"/>
          <p:cNvGrpSpPr/>
          <p:nvPr/>
        </p:nvGrpSpPr>
        <p:grpSpPr>
          <a:xfrm>
            <a:off x="8466992" y="234696"/>
            <a:ext cx="439616" cy="762000"/>
            <a:chOff x="761315" y="1447800"/>
            <a:chExt cx="2286000" cy="3962400"/>
          </a:xfrm>
        </p:grpSpPr>
        <p:sp>
          <p:nvSpPr>
            <p:cNvPr id="8" name="Rectangle 7"/>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42939615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IMG_7675.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7800" y="1981200"/>
            <a:ext cx="2857500" cy="1905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3075" name="Picture 3" descr="E:\IMG_768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47800" y="4191000"/>
            <a:ext cx="2857500" cy="1905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3076" name="Picture 4" descr="E:\IMG_769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48200" y="3150577"/>
            <a:ext cx="3429000" cy="2286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7" name="Title 1"/>
          <p:cNvSpPr txBox="1">
            <a:spLocks/>
          </p:cNvSpPr>
          <p:nvPr/>
        </p:nvSpPr>
        <p:spPr>
          <a:xfrm>
            <a:off x="3810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RINCIAN PEMBIAYAAN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SILATURAHMI IKA ITS DAN ITS</a:t>
            </a:r>
            <a:endParaRPr lang="en-US" sz="2000" b="1" dirty="0">
              <a:effectLst>
                <a:outerShdw blurRad="38100" dist="38100" dir="2700000" algn="tl">
                  <a:srgbClr val="000000">
                    <a:alpha val="43137"/>
                  </a:srgbClr>
                </a:outerShdw>
              </a:effectLst>
            </a:endParaRPr>
          </a:p>
        </p:txBody>
      </p:sp>
      <p:grpSp>
        <p:nvGrpSpPr>
          <p:cNvPr id="6" name="Group 5"/>
          <p:cNvGrpSpPr/>
          <p:nvPr/>
        </p:nvGrpSpPr>
        <p:grpSpPr>
          <a:xfrm>
            <a:off x="8466992" y="234696"/>
            <a:ext cx="439616" cy="762000"/>
            <a:chOff x="761315" y="1447800"/>
            <a:chExt cx="2286000" cy="3962400"/>
          </a:xfrm>
        </p:grpSpPr>
        <p:sp>
          <p:nvSpPr>
            <p:cNvPr id="8" name="Rectangle 7"/>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10486410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RINCIAN PEMBIAYAAN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SILATURAHMI IKA ITS DAN ITS</a:t>
            </a:r>
            <a:endParaRPr lang="en-US" sz="2000" b="1" dirty="0">
              <a:effectLst>
                <a:outerShdw blurRad="38100" dist="38100" dir="2700000" algn="tl">
                  <a:srgbClr val="000000">
                    <a:alpha val="43137"/>
                  </a:srgbClr>
                </a:outerShdw>
              </a:effectLst>
            </a:endParaRPr>
          </a:p>
        </p:txBody>
      </p:sp>
      <p:pic>
        <p:nvPicPr>
          <p:cNvPr id="4099" name="Picture 3" descr="E:\IMG_771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24400" y="1752600"/>
            <a:ext cx="3429000" cy="2286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100" name="Picture 4" descr="E:\IMG_772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3000" y="3200400"/>
            <a:ext cx="3429000" cy="2286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098" name="Picture 2" descr="E:\IMG_773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24400" y="4267200"/>
            <a:ext cx="3429000" cy="2286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5738544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DSC_0088.JPG"/>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bwMode="auto">
          <a:xfrm>
            <a:off x="609600" y="1524000"/>
            <a:ext cx="3810000" cy="253052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027" name="Picture 3" descr="E:\DSC_008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48200" y="3687781"/>
            <a:ext cx="3733800" cy="247982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E:\DSC_015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90800" y="4953000"/>
            <a:ext cx="1828800" cy="121460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029" name="Picture 5" descr="E:\DSC_014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78957" y="1524000"/>
            <a:ext cx="1950443" cy="1295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8" name="Title 1"/>
          <p:cNvSpPr txBox="1">
            <a:spLocks/>
          </p:cNvSpPr>
          <p:nvPr/>
        </p:nvSpPr>
        <p:spPr>
          <a:xfrm>
            <a:off x="457200" y="457200"/>
            <a:ext cx="8229600" cy="1143000"/>
          </a:xfrm>
          <a:prstGeom prst="rect">
            <a:avLst/>
          </a:prstGeom>
        </p:spPr>
        <p:txBody>
          <a:bodyPr vert="horz" lIns="0" rIns="0" bIns="0"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FORUM PROFESI ALUMNI</a:t>
            </a:r>
            <a:endParaRPr lang="en-US" sz="2000" b="1" dirty="0">
              <a:effectLst>
                <a:outerShdw blurRad="38100" dist="38100" dir="2700000" algn="tl">
                  <a:srgbClr val="000000">
                    <a:alpha val="43137"/>
                  </a:srgbClr>
                </a:outerShdw>
              </a:effectLst>
            </a:endParaRPr>
          </a:p>
        </p:txBody>
      </p:sp>
      <p:grpSp>
        <p:nvGrpSpPr>
          <p:cNvPr id="7" name="Group 6"/>
          <p:cNvGrpSpPr/>
          <p:nvPr/>
        </p:nvGrpSpPr>
        <p:grpSpPr>
          <a:xfrm>
            <a:off x="8466992" y="234696"/>
            <a:ext cx="439616" cy="762000"/>
            <a:chOff x="761315" y="1447800"/>
            <a:chExt cx="2286000" cy="3962400"/>
          </a:xfrm>
        </p:grpSpPr>
        <p:sp>
          <p:nvSpPr>
            <p:cNvPr id="9" name="Rectangle 8"/>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670116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2867464"/>
            <a:ext cx="7851648" cy="1828800"/>
          </a:xfrm>
        </p:spPr>
        <p:txBody>
          <a:bodyPr/>
          <a:lstStyle/>
          <a:p>
            <a:r>
              <a:rPr lang="id-ID" dirty="0"/>
              <a:t>STRUKTUR ORGANISASI</a:t>
            </a:r>
            <a:endParaRPr lang="en-GB" dirty="0"/>
          </a:p>
        </p:txBody>
      </p:sp>
      <p:sp>
        <p:nvSpPr>
          <p:cNvPr id="5" name="Subtitle 4"/>
          <p:cNvSpPr>
            <a:spLocks noGrp="1"/>
          </p:cNvSpPr>
          <p:nvPr>
            <p:ph type="subTitle" idx="1"/>
          </p:nvPr>
        </p:nvSpPr>
        <p:spPr>
          <a:xfrm>
            <a:off x="533400" y="4724400"/>
            <a:ext cx="7854696" cy="1752600"/>
          </a:xfrm>
        </p:spPr>
        <p:txBody>
          <a:bodyPr/>
          <a:lstStyle/>
          <a:p>
            <a:r>
              <a:rPr lang="id-ID" b="1" dirty="0">
                <a:effectLst>
                  <a:outerShdw blurRad="38100" dist="38100" dir="2700000" algn="tl">
                    <a:srgbClr val="000000">
                      <a:alpha val="43137"/>
                    </a:srgbClr>
                  </a:outerShdw>
                </a:effectLst>
              </a:rPr>
              <a:t>IKA ITS PW JATIM</a:t>
            </a:r>
            <a:endParaRPr lang="en-GB" b="1" dirty="0">
              <a:effectLst>
                <a:outerShdw blurRad="38100" dist="38100" dir="2700000" algn="tl">
                  <a:srgbClr val="000000">
                    <a:alpha val="43137"/>
                  </a:srgbClr>
                </a:outerShdw>
              </a:effectLst>
            </a:endParaRPr>
          </a:p>
        </p:txBody>
      </p:sp>
      <p:grpSp>
        <p:nvGrpSpPr>
          <p:cNvPr id="9" name="Group 8"/>
          <p:cNvGrpSpPr/>
          <p:nvPr/>
        </p:nvGrpSpPr>
        <p:grpSpPr>
          <a:xfrm>
            <a:off x="7282962" y="1600200"/>
            <a:ext cx="1055078" cy="1828800"/>
            <a:chOff x="761315" y="1447800"/>
            <a:chExt cx="2286000" cy="3962400"/>
          </a:xfrm>
        </p:grpSpPr>
        <p:sp>
          <p:nvSpPr>
            <p:cNvPr id="10" name="Rectangle 9"/>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5675614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an\Desktop\Bedah\IMG_3787.JPG"/>
          <p:cNvPicPr preferRelativeResize="0">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1905000"/>
            <a:ext cx="4429472" cy="29529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3075" name="Picture 3" descr="C:\Users\aan\Desktop\Bedah\IMG_3788.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343400" y="4606810"/>
            <a:ext cx="4080465" cy="17608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381000" y="5334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BEDAH BUKU</a:t>
            </a:r>
            <a:endParaRPr lang="en-US" sz="2000" b="1" dirty="0">
              <a:effectLst>
                <a:outerShdw blurRad="38100" dist="38100" dir="2700000" algn="tl">
                  <a:srgbClr val="000000">
                    <a:alpha val="43137"/>
                  </a:srgbClr>
                </a:outerShdw>
              </a:effectLst>
            </a:endParaRPr>
          </a:p>
        </p:txBody>
      </p:sp>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1380640792"/>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an\Desktop\Bedah\IMG_425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40345" y="1676400"/>
            <a:ext cx="3482340" cy="232156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4100" name="Picture 4" descr="C:\Users\aan\Desktop\Bedah\IMG_4368.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43400" y="2514600"/>
            <a:ext cx="4016972" cy="267798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4099" name="Picture 3" descr="C:\Users\aan\Desktop\Bedah\IMG_436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51061" y="4471941"/>
            <a:ext cx="2671624" cy="17810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457200" y="5334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BEDAH BUKU</a:t>
            </a:r>
            <a:endParaRPr lang="en-US" sz="2000" b="1" dirty="0">
              <a:effectLst>
                <a:outerShdw blurRad="38100" dist="38100" dir="2700000" algn="tl">
                  <a:srgbClr val="000000">
                    <a:alpha val="43137"/>
                  </a:srgbClr>
                </a:outerShdw>
              </a:effectLst>
            </a:endParaRPr>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50738629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KONGRES PP IKA ITS</a:t>
            </a:r>
          </a:p>
        </p:txBody>
      </p:sp>
      <p:pic>
        <p:nvPicPr>
          <p:cNvPr id="2050" name="Picture 2" descr="https://scontent-sin6-1.xx.fbcdn.net/v/t1.0-9/1927711_10207062714958922_3786152424433343654_n.jpg?oh=66473f3d46987f75fd0a9901b058135a&amp;oe=5887E0F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088892" y="4049486"/>
            <a:ext cx="2769108" cy="20768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2052" name="Picture 4" descr="https://scontent-sin6-1.xx.fbcdn.net/v/t1.0-9/10259808_10207088626806702_1888782401189510634_n.jpg?oh=673e7dbddb6ad0bd56ed67752cabd6cb&amp;oe=58A0689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000" y="4038600"/>
            <a:ext cx="2769109" cy="20768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2054" name="Picture 6" descr="https://scontent-sin6-1.xx.fbcdn.net/v/t1.0-9/1936451_10207088618886504_4377048913527507555_n.jpg?oh=07716e4aedcbc112db14b5a1e405674e&amp;oe=589C64DC"/>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91200" y="1656969"/>
            <a:ext cx="2769108" cy="207683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2056" name="Picture 8" descr="https://scontent-sin6-1.xx.fbcdn.net/v/t1.0-9/944027_10207088637206962_2840360974693695531_n.jpg?oh=41bac4b6a503417ecf9421118896c372&amp;oe=58D4E62D"/>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38400" y="1678740"/>
            <a:ext cx="2769109" cy="20768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8466992" y="234696"/>
            <a:ext cx="439616" cy="762000"/>
            <a:chOff x="761315" y="1447800"/>
            <a:chExt cx="2286000" cy="3962400"/>
          </a:xfrm>
        </p:grpSpPr>
        <p:sp>
          <p:nvSpPr>
            <p:cNvPr id="8" name="Rectangle 7"/>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608391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scontent-sin6-1.xx.fbcdn.net/v/t1.0-9/12118980_10206657986200956_4425268146874031280_n.jpg?oh=9a087ce1f6765e268678d4ae89927a0d&amp;oe=588719A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334000" y="1676400"/>
            <a:ext cx="2984615" cy="21209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3076" name="Picture 4" descr="https://scontent-sin6-1.xx.fbcdn.net/v/t1.0-9/12074598_10206642857822756_3170035102824198454_n.jpg?oh=3ceaad464353ce730d71a6e5403ff980&amp;oe=589CC09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9600" y="2533652"/>
            <a:ext cx="2819400" cy="37592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3078" name="Picture 6" descr="https://scontent-sin6-1.xx.fbcdn.net/v/t1.0-9/12109297_10206642861302843_742836879512934933_n.jpg?oh=5f7bfb91a144ea2e7fe08a8c200cc70a&amp;oe=588A6440"/>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759315" y="4076700"/>
            <a:ext cx="4559300" cy="227710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Title 1"/>
          <p:cNvSpPr txBox="1">
            <a:spLocks/>
          </p:cNvSpPr>
          <p:nvPr/>
        </p:nvSpPr>
        <p:spPr>
          <a:xfrm>
            <a:off x="457200" y="704088"/>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KEORGANISASIAN - KLB PP IKA ITS</a:t>
            </a:r>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9563764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AP\TOMY\ORGANISASI\IKA ITS\GOLF DIES 54\LPJ\FOTO\CEREMONY 1\_MG_0388.JPG"/>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12032" y="2133600"/>
            <a:ext cx="5903168" cy="39476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br>
              <a:rPr lang="id-ID" sz="1400" b="1" i="1" dirty="0">
                <a:effectLst>
                  <a:outerShdw blurRad="38100" dist="38100" dir="2700000" algn="tl">
                    <a:srgbClr val="000000">
                      <a:alpha val="43137"/>
                    </a:srgbClr>
                  </a:outerShdw>
                </a:effectLst>
              </a:rPr>
            </a:br>
            <a:r>
              <a:rPr lang="id-ID" sz="2000" b="1" dirty="0">
                <a:effectLst>
                  <a:outerShdw blurRad="38100" dist="38100" dir="2700000" algn="tl">
                    <a:srgbClr val="000000">
                      <a:alpha val="43137"/>
                    </a:srgbClr>
                  </a:outerShdw>
                </a:effectLst>
              </a:rPr>
              <a:t>OLAH RAGA - GOLF</a:t>
            </a:r>
            <a:endParaRPr lang="en-US" sz="2000" b="1" dirty="0">
              <a:effectLst>
                <a:outerShdw blurRad="38100" dist="38100" dir="2700000" algn="tl">
                  <a:srgbClr val="000000">
                    <a:alpha val="43137"/>
                  </a:srgbClr>
                </a:outerShdw>
              </a:effectLst>
            </a:endParaRPr>
          </a:p>
        </p:txBody>
      </p:sp>
      <p:grpSp>
        <p:nvGrpSpPr>
          <p:cNvPr id="4" name="Group 3"/>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1609065623"/>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PAP\TOMY\ORGANISASI\IKA ITS\GOLF DIES 54\LPJ\FOTO\CEREMONY 3\IMG_1029.JPG"/>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08584" y="1969686"/>
            <a:ext cx="5958408" cy="397391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OLAH RAGA - GOLF</a:t>
            </a:r>
            <a:endParaRPr lang="en-US" sz="2000" b="1" dirty="0">
              <a:effectLst>
                <a:outerShdw blurRad="38100" dist="38100" dir="2700000" algn="tl">
                  <a:srgbClr val="000000">
                    <a:alpha val="43137"/>
                  </a:srgbClr>
                </a:outerShdw>
              </a:effectLst>
            </a:endParaRPr>
          </a:p>
        </p:txBody>
      </p:sp>
      <p:grpSp>
        <p:nvGrpSpPr>
          <p:cNvPr id="4" name="Group 3"/>
          <p:cNvGrpSpPr/>
          <p:nvPr/>
        </p:nvGrpSpPr>
        <p:grpSpPr>
          <a:xfrm>
            <a:off x="8466992" y="234696"/>
            <a:ext cx="439616" cy="762000"/>
            <a:chOff x="761315" y="1447800"/>
            <a:chExt cx="2286000" cy="3962400"/>
          </a:xfrm>
        </p:grpSpPr>
        <p:sp>
          <p:nvSpPr>
            <p:cNvPr id="5" name="Rectangle 4"/>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7" name="Picture 6" descr="D:\Share Docs\Foto\Pra Golf\_MG_0243.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1" y="1956670"/>
            <a:ext cx="2392490" cy="1600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descr="D:\Share Docs\Foto\Pra Golf\_MG_0338.JPG"/>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6253" y="4014070"/>
            <a:ext cx="2443438" cy="16247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72286019"/>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OLAH RAGA – TENIS LAPANGAN</a:t>
            </a:r>
            <a:endParaRPr lang="en-US" sz="2000" b="1" dirty="0">
              <a:effectLst>
                <a:outerShdw blurRad="38100" dist="38100" dir="2700000" algn="tl">
                  <a:srgbClr val="000000">
                    <a:alpha val="43137"/>
                  </a:srgbClr>
                </a:outerShdw>
              </a:effectLst>
            </a:endParaRPr>
          </a:p>
        </p:txBody>
      </p:sp>
      <p:grpSp>
        <p:nvGrpSpPr>
          <p:cNvPr id="3" name="Group 2"/>
          <p:cNvGrpSpPr/>
          <p:nvPr/>
        </p:nvGrpSpPr>
        <p:grpSpPr>
          <a:xfrm>
            <a:off x="8466992" y="234696"/>
            <a:ext cx="439616" cy="762000"/>
            <a:chOff x="761315" y="1447800"/>
            <a:chExt cx="2286000" cy="3962400"/>
          </a:xfrm>
        </p:grpSpPr>
        <p:sp>
          <p:nvSpPr>
            <p:cNvPr id="4" name="Rectangle 3"/>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733" y="2057400"/>
            <a:ext cx="4217609" cy="237240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3400" y="3276600"/>
            <a:ext cx="3886201" cy="291465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2767995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10603954_779390582081308_486622089294386816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90664" y="3200400"/>
            <a:ext cx="4276328" cy="285681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9219" name="Picture 3" descr="10582840_779391468747886_4694923007188418506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1" y="1924468"/>
            <a:ext cx="2133600" cy="320344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sp>
        <p:nvSpPr>
          <p:cNvPr id="4" name="Title 1"/>
          <p:cNvSpPr txBox="1">
            <a:spLocks/>
          </p:cNvSpPr>
          <p:nvPr/>
        </p:nvSpPr>
        <p:spPr>
          <a:xfrm>
            <a:off x="457200" y="704088"/>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OLAH RAGA – TENIS LAPANGAN</a:t>
            </a:r>
            <a:endParaRPr lang="en-US" sz="2000" b="1" dirty="0">
              <a:effectLst>
                <a:outerShdw blurRad="38100" dist="38100" dir="2700000" algn="tl">
                  <a:srgbClr val="000000">
                    <a:alpha val="43137"/>
                  </a:srgbClr>
                </a:outerShdw>
              </a:effectLst>
            </a:endParaRPr>
          </a:p>
        </p:txBody>
      </p:sp>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8" name="Picture 2" descr="10580711_779390812081285_1974371985136769333_o"/>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45229" y="1722974"/>
            <a:ext cx="2959868" cy="197652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val="320144020"/>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1909454_779391092081257_3619182359597464045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397854" y="2037767"/>
            <a:ext cx="1982330" cy="2971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3315" name="Picture 3" descr="1519410_779391498747883_6432752168542237633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2037767"/>
            <a:ext cx="2590800" cy="17307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5"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OLAH RAGA – TENIS LAPANGAN</a:t>
            </a:r>
            <a:endParaRPr lang="en-US" sz="2000" b="1" dirty="0">
              <a:effectLst>
                <a:outerShdw blurRad="38100" dist="38100" dir="2700000" algn="tl">
                  <a:srgbClr val="000000">
                    <a:alpha val="43137"/>
                  </a:srgbClr>
                </a:outerShdw>
              </a:effectLst>
            </a:endParaRPr>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9" name="Picture 2" descr="10644445_779391305414569_5468261310486503270_o"/>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657" y="4267191"/>
            <a:ext cx="2623457" cy="175260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 name="Picture 3" descr="10644522_779391352081231_2649752465319134107_o"/>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715000" y="4034480"/>
            <a:ext cx="2971800" cy="19853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8429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0557574_10202530557368402_9082754093707799793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8273" y="1600200"/>
            <a:ext cx="6912768" cy="46021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BUKBER ANAK YATIM</a:t>
            </a:r>
            <a:endParaRPr lang="en-US" sz="2000" b="1" dirty="0">
              <a:effectLst>
                <a:outerShdw blurRad="38100" dist="38100" dir="2700000" algn="tl">
                  <a:srgbClr val="000000">
                    <a:alpha val="43137"/>
                  </a:srgbClr>
                </a:outerShdw>
              </a:effectLst>
            </a:endParaRPr>
          </a:p>
        </p:txBody>
      </p:sp>
      <p:grpSp>
        <p:nvGrpSpPr>
          <p:cNvPr id="4" name="Group 3"/>
          <p:cNvGrpSpPr/>
          <p:nvPr/>
        </p:nvGrpSpPr>
        <p:grpSpPr>
          <a:xfrm>
            <a:off x="8466992" y="234696"/>
            <a:ext cx="439616" cy="762000"/>
            <a:chOff x="761315" y="1447800"/>
            <a:chExt cx="2286000" cy="3962400"/>
          </a:xfrm>
        </p:grpSpPr>
        <p:sp>
          <p:nvSpPr>
            <p:cNvPr id="5" name="Rectangle 4"/>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64413432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t">
            <a:normAutofit/>
          </a:bodyPr>
          <a:lstStyle/>
          <a:p>
            <a:r>
              <a:rPr lang="id-ID" sz="2800" b="1" dirty="0">
                <a:effectLst>
                  <a:outerShdw blurRad="38100" dist="38100" dir="2700000" algn="tl">
                    <a:srgbClr val="000000">
                      <a:alpha val="43137"/>
                    </a:srgbClr>
                  </a:outerShdw>
                </a:effectLst>
              </a:rPr>
              <a:t>STRUKTUR ORGANISASI</a:t>
            </a:r>
            <a:r>
              <a:rPr lang="id-ID" sz="2800" dirty="0"/>
              <a:t/>
            </a:r>
            <a:br>
              <a:rPr lang="id-ID" sz="2800" dirty="0"/>
            </a:br>
            <a:r>
              <a:rPr lang="id-ID" sz="1600" b="1" i="1" dirty="0">
                <a:effectLst>
                  <a:outerShdw blurRad="38100" dist="38100" dir="2700000" algn="tl">
                    <a:srgbClr val="000000">
                      <a:alpha val="43137"/>
                    </a:srgbClr>
                  </a:outerShdw>
                </a:effectLst>
              </a:rPr>
              <a:t>(Dewan Pembina, Dewan Pakar dan Pengurus Harian)</a:t>
            </a:r>
            <a:endParaRPr lang="id-ID" sz="2800" b="1" i="1" dirty="0">
              <a:effectLst>
                <a:outerShdw blurRad="38100" dist="38100" dir="2700000" algn="tl">
                  <a:srgbClr val="000000">
                    <a:alpha val="43137"/>
                  </a:srgbClr>
                </a:outerShdw>
              </a:effectLst>
            </a:endParaRPr>
          </a:p>
        </p:txBody>
      </p:sp>
      <p:graphicFrame>
        <p:nvGraphicFramePr>
          <p:cNvPr id="5" name="Diagram 4"/>
          <p:cNvGraphicFramePr/>
          <p:nvPr>
            <p:extLst>
              <p:ext uri="{D42A27DB-BD31-4B8C-83A1-F6EECF244321}">
                <p14:modId xmlns:p14="http://schemas.microsoft.com/office/powerpoint/2010/main" val="2096371645"/>
              </p:ext>
            </p:extLst>
          </p:nvPr>
        </p:nvGraphicFramePr>
        <p:xfrm>
          <a:off x="323528" y="1752600"/>
          <a:ext cx="8496944" cy="4424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3"/>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1993063802"/>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522811_10202530555728361_5330962837110749920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11560" y="1676400"/>
            <a:ext cx="3297560" cy="219532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1548057_10202530550888240_279311645100675067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76660" y="2558037"/>
            <a:ext cx="5013316" cy="33375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1028" name="Picture 4" descr="10380826_10202530553368302_7073899976292640107_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1560" y="4519522"/>
            <a:ext cx="3024336" cy="20134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9"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BUKBER ANAK YATIM</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90412483"/>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10428166_10202530596129371_425518216672683329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0600" y="1905000"/>
            <a:ext cx="3356719" cy="223470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descr="10465460_10202530554128321_7667919135257575944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00600" y="4318494"/>
            <a:ext cx="3356719" cy="223470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2052" name="Picture 4" descr="10473130_10202530603769562_1337594151267843091_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92697" y="2871332"/>
            <a:ext cx="3751311" cy="24974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9"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BUKBER ANAK YATIM</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49722944"/>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10515194_10202530539007943_2455378660208888635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87824" y="1813495"/>
            <a:ext cx="5718175" cy="38068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3076" name="Picture 4" descr="10530509_10202530579568957_5362680824656205044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7544" y="3882236"/>
            <a:ext cx="3096344" cy="206136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8"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BUKBER ANAK YATIM</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4802946"/>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10623313_10202530541768012_4782955529607898745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81200" y="2630485"/>
            <a:ext cx="5266667" cy="350623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146" name="Picture 2" descr="10575413_10202530590209223_24282495227090458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1752600"/>
            <a:ext cx="2520280" cy="167785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6148" name="Picture 4" descr="10644589_10202530532727786_4892797015651255648_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43654" y="1847088"/>
            <a:ext cx="2605955" cy="173489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9"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BUKBER ANAK YATIM</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32659996"/>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10620008_10202530558688435_3935254204734392270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7624" y="1916188"/>
            <a:ext cx="2927176" cy="438993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8196" name="Picture 4" descr="10499575_10202530605969617_5458737762490146191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76056" y="4077072"/>
            <a:ext cx="3197895" cy="212897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8197" name="Picture 5" descr="1522811_10202530555728361_5330962837110749920_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57922" y="1896468"/>
            <a:ext cx="2562078" cy="170568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9"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BUKBER ANAK YATIM</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93376814"/>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scontent-sin6-1.xx.fbcdn.net/t31.0-8/11895224_10204726212938419_1582287609336186150_o.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3002" y="4240708"/>
            <a:ext cx="3352800" cy="22362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4100" name="Picture 4" descr="https://scontent-sin6-1.xx.fbcdn.net/t31.0-8/11017513_10204726438384055_8553480843658402265_o.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00600" y="1837544"/>
            <a:ext cx="3352800" cy="22362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4102" name="Picture 6" descr="https://scontent-sin6-1.xx.fbcdn.net/t31.0-8/11947906_10204726448664312_3380125675509598837_o.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00600" y="4240708"/>
            <a:ext cx="3352801" cy="22362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5" name="Title 1"/>
          <p:cNvSpPr txBox="1">
            <a:spLocks/>
          </p:cNvSpPr>
          <p:nvPr/>
        </p:nvSpPr>
        <p:spPr>
          <a:xfrm>
            <a:off x="457200" y="704088"/>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HALAL BI HALAL</a:t>
            </a:r>
            <a:endParaRPr lang="en-US" sz="2000" b="1" dirty="0">
              <a:effectLst>
                <a:outerShdw blurRad="38100" dist="38100" dir="2700000" algn="tl">
                  <a:srgbClr val="000000">
                    <a:alpha val="43137"/>
                  </a:srgbClr>
                </a:outerShdw>
              </a:effectLst>
            </a:endParaRPr>
          </a:p>
        </p:txBody>
      </p:sp>
      <p:grpSp>
        <p:nvGrpSpPr>
          <p:cNvPr id="6" name="Group 5"/>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5474847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0571945_779392862081080_4013409373096878086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03817" y="2209800"/>
            <a:ext cx="4997971" cy="332920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8"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HALAL BI HALAL</a:t>
            </a:r>
            <a:endParaRPr lang="en-US" sz="2000" b="1" dirty="0">
              <a:effectLst>
                <a:outerShdw blurRad="38100" dist="38100" dir="2700000" algn="tl">
                  <a:srgbClr val="000000">
                    <a:alpha val="43137"/>
                  </a:srgbClr>
                </a:outerShdw>
              </a:effectLst>
            </a:endParaRPr>
          </a:p>
        </p:txBody>
      </p:sp>
      <p:pic>
        <p:nvPicPr>
          <p:cNvPr id="9" name="Picture 2" descr="10532645_779393092081057_779642604586688984_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57800" y="1295400"/>
            <a:ext cx="3429000" cy="229075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10" name="Picture 3" descr="10556855_779392875414412_8370922207591736163_o"/>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57800" y="4040502"/>
            <a:ext cx="3428999" cy="228409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82571050"/>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10582840_779392935414406_7078411456809573520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24400" y="1643537"/>
            <a:ext cx="2743200" cy="183260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8435" name="Picture 3" descr="10620313_779392982081068_849545156063433775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92501" y="1645365"/>
            <a:ext cx="2669899" cy="178363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8436" name="Picture 4" descr="10626417_779393625414337_4738207289659655630_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8200" y="3640817"/>
            <a:ext cx="1888857" cy="283597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grpSp>
        <p:nvGrpSpPr>
          <p:cNvPr id="6" name="Group 5"/>
          <p:cNvGrpSpPr/>
          <p:nvPr/>
        </p:nvGrpSpPr>
        <p:grpSpPr>
          <a:xfrm>
            <a:off x="8466992" y="234696"/>
            <a:ext cx="439616" cy="762000"/>
            <a:chOff x="761315" y="1447800"/>
            <a:chExt cx="2286000" cy="3962400"/>
          </a:xfrm>
        </p:grpSpPr>
        <p:sp>
          <p:nvSpPr>
            <p:cNvPr id="8" name="Rectangle 7"/>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10"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HALAL BI HALAL</a:t>
            </a:r>
            <a:endParaRPr lang="en-US" sz="2000" b="1" dirty="0">
              <a:effectLst>
                <a:outerShdw blurRad="38100" dist="38100" dir="2700000" algn="tl">
                  <a:srgbClr val="000000">
                    <a:alpha val="43137"/>
                  </a:srgbClr>
                </a:outerShdw>
              </a:effectLst>
            </a:endParaRPr>
          </a:p>
        </p:txBody>
      </p:sp>
      <p:pic>
        <p:nvPicPr>
          <p:cNvPr id="11" name="Picture 2" descr="10636815_779393648747668_3529013387062475292_o"/>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48743" y="3737398"/>
            <a:ext cx="1800665" cy="270356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2" name="Picture 3" descr="10548733_779393128747720_1644643774838733785_o"/>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281656" y="3737398"/>
            <a:ext cx="1795544" cy="269178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69097273"/>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10550179_779393138747719_8511535408858125706_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59832" y="2420888"/>
            <a:ext cx="5724525" cy="382428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6387" name="Picture 3" descr="10549246_779393312081035_3236519248540308977_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2260836"/>
            <a:ext cx="3276600" cy="2188943"/>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8466992" y="234696"/>
            <a:ext cx="439616" cy="762000"/>
            <a:chOff x="761315" y="1447800"/>
            <a:chExt cx="2286000" cy="3962400"/>
          </a:xfrm>
        </p:grpSpPr>
        <p:sp>
          <p:nvSpPr>
            <p:cNvPr id="7" name="Rectangle 6"/>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9"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a:effectLst>
                  <a:outerShdw blurRad="38100" dist="38100" dir="2700000" algn="tl">
                    <a:srgbClr val="000000">
                      <a:alpha val="43137"/>
                    </a:srgbClr>
                  </a:outerShdw>
                </a:effectLst>
              </a:rPr>
              <a:t>KEGIATAN SOSIAL – HALAL BI HALAL</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6271645"/>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466992" y="234696"/>
            <a:ext cx="439616" cy="762000"/>
            <a:chOff x="761315" y="1447800"/>
            <a:chExt cx="2286000" cy="3962400"/>
          </a:xfrm>
        </p:grpSpPr>
        <p:sp>
          <p:nvSpPr>
            <p:cNvPr id="3" name="Rectangle 2"/>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
        <p:nvSpPr>
          <p:cNvPr id="5" name="Title 1"/>
          <p:cNvSpPr txBox="1">
            <a:spLocks/>
          </p:cNvSpPr>
          <p:nvPr/>
        </p:nvSpPr>
        <p:spPr>
          <a:xfrm>
            <a:off x="457200" y="685800"/>
            <a:ext cx="8229600" cy="1143000"/>
          </a:xfrm>
          <a:prstGeom prst="rect">
            <a:avLst/>
          </a:prstGeom>
        </p:spPr>
        <p:txBody>
          <a:bodyPr anchor="t">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id-ID" sz="1400" b="1" i="1" dirty="0">
                <a:effectLst>
                  <a:outerShdw blurRad="38100" dist="38100" dir="2700000" algn="tl">
                    <a:srgbClr val="000000">
                      <a:alpha val="43137"/>
                    </a:srgbClr>
                  </a:outerShdw>
                </a:effectLst>
              </a:rPr>
              <a:t>GALERY KEGIATAN IKA ITS PW JATIM</a:t>
            </a:r>
            <a:r>
              <a:rPr lang="id-ID" sz="1400" dirty="0"/>
              <a:t/>
            </a:r>
            <a:br>
              <a:rPr lang="id-ID" sz="1400" dirty="0"/>
            </a:br>
            <a:r>
              <a:rPr lang="id-ID" sz="2000" b="1" dirty="0" smtClean="0">
                <a:effectLst>
                  <a:outerShdw blurRad="38100" dist="38100" dir="2700000" algn="tl">
                    <a:srgbClr val="000000">
                      <a:alpha val="43137"/>
                    </a:srgbClr>
                  </a:outerShdw>
                </a:effectLst>
              </a:rPr>
              <a:t>SUMBANGAN SPP – UNTUK MAHASISWA ITS</a:t>
            </a:r>
            <a:endParaRPr lang="en-US" sz="2000" b="1"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971" y="1600201"/>
            <a:ext cx="5147733" cy="2895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231" y="3429000"/>
            <a:ext cx="4648200" cy="26146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532459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840207069"/>
              </p:ext>
            </p:extLst>
          </p:nvPr>
        </p:nvGraphicFramePr>
        <p:xfrm>
          <a:off x="395536" y="1752600"/>
          <a:ext cx="8315358" cy="4772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nchor="t">
            <a:normAutofit/>
          </a:bodyPr>
          <a:lstStyle/>
          <a:p>
            <a:r>
              <a:rPr lang="id-ID" sz="2800" b="1" dirty="0">
                <a:effectLst>
                  <a:outerShdw blurRad="38100" dist="38100" dir="2700000" algn="tl">
                    <a:srgbClr val="000000">
                      <a:alpha val="43137"/>
                    </a:srgbClr>
                  </a:outerShdw>
                </a:effectLst>
              </a:rPr>
              <a:t>STRUKTUR ORGANISASI</a:t>
            </a:r>
            <a:br>
              <a:rPr lang="id-ID" sz="2800" b="1" dirty="0">
                <a:effectLst>
                  <a:outerShdw blurRad="38100" dist="38100" dir="2700000" algn="tl">
                    <a:srgbClr val="000000">
                      <a:alpha val="43137"/>
                    </a:srgbClr>
                  </a:outerShdw>
                </a:effectLst>
              </a:rPr>
            </a:br>
            <a:r>
              <a:rPr lang="id-ID" sz="1400" b="1" i="1" dirty="0">
                <a:effectLst>
                  <a:outerShdw blurRad="38100" dist="38100" dir="2700000" algn="tl">
                    <a:srgbClr val="000000">
                      <a:alpha val="43137"/>
                    </a:srgbClr>
                  </a:outerShdw>
                </a:effectLst>
              </a:rPr>
              <a:t>(Kompartement dan Department)</a:t>
            </a:r>
            <a:endParaRPr lang="id-ID" sz="2800" b="1" i="1" dirty="0">
              <a:effectLst>
                <a:outerShdw blurRad="38100" dist="38100" dir="2700000" algn="tl">
                  <a:srgbClr val="000000">
                    <a:alpha val="43137"/>
                  </a:srgbClr>
                </a:outerShdw>
              </a:effectLst>
            </a:endParaRPr>
          </a:p>
        </p:txBody>
      </p:sp>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551985714"/>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733800" y="2967335"/>
            <a:ext cx="4548040"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id-ID"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End Of Slide</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grpSp>
        <p:nvGrpSpPr>
          <p:cNvPr id="5" name="Group 4"/>
          <p:cNvGrpSpPr/>
          <p:nvPr/>
        </p:nvGrpSpPr>
        <p:grpSpPr>
          <a:xfrm rot="20521497">
            <a:off x="1003701" y="2040112"/>
            <a:ext cx="1621471" cy="2810549"/>
            <a:chOff x="761315" y="1447800"/>
            <a:chExt cx="2286000" cy="3962400"/>
          </a:xfrm>
        </p:grpSpPr>
        <p:sp>
          <p:nvSpPr>
            <p:cNvPr id="4" name="Rectangle 3"/>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1959238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2895600"/>
            <a:ext cx="7851648" cy="1828800"/>
          </a:xfrm>
        </p:spPr>
        <p:txBody>
          <a:bodyPr/>
          <a:lstStyle/>
          <a:p>
            <a:r>
              <a:rPr lang="id-ID" dirty="0"/>
              <a:t>SUSUNAN PENGURUS</a:t>
            </a:r>
            <a:endParaRPr lang="en-GB" dirty="0"/>
          </a:p>
        </p:txBody>
      </p:sp>
      <p:sp>
        <p:nvSpPr>
          <p:cNvPr id="5" name="Subtitle 4"/>
          <p:cNvSpPr>
            <a:spLocks noGrp="1"/>
          </p:cNvSpPr>
          <p:nvPr>
            <p:ph type="subTitle" idx="1"/>
          </p:nvPr>
        </p:nvSpPr>
        <p:spPr>
          <a:xfrm>
            <a:off x="533400" y="4752536"/>
            <a:ext cx="7854696" cy="1752600"/>
          </a:xfrm>
        </p:spPr>
        <p:txBody>
          <a:bodyPr/>
          <a:lstStyle/>
          <a:p>
            <a:r>
              <a:rPr lang="id-ID" b="1" dirty="0">
                <a:effectLst>
                  <a:outerShdw blurRad="38100" dist="38100" dir="2700000" algn="tl">
                    <a:srgbClr val="000000">
                      <a:alpha val="43137"/>
                    </a:srgbClr>
                  </a:outerShdw>
                </a:effectLst>
              </a:rPr>
              <a:t>IKA ITS PW JATIM</a:t>
            </a:r>
            <a:endParaRPr lang="en-GB" b="1" dirty="0">
              <a:effectLst>
                <a:outerShdw blurRad="38100" dist="38100" dir="2700000" algn="tl">
                  <a:srgbClr val="000000">
                    <a:alpha val="43137"/>
                  </a:srgbClr>
                </a:outerShdw>
              </a:effectLst>
            </a:endParaRPr>
          </a:p>
        </p:txBody>
      </p:sp>
      <p:grpSp>
        <p:nvGrpSpPr>
          <p:cNvPr id="9" name="Group 8"/>
          <p:cNvGrpSpPr/>
          <p:nvPr/>
        </p:nvGrpSpPr>
        <p:grpSpPr>
          <a:xfrm>
            <a:off x="7282962" y="1524000"/>
            <a:ext cx="1055078" cy="1828800"/>
            <a:chOff x="761315" y="1447800"/>
            <a:chExt cx="2286000" cy="3962400"/>
          </a:xfrm>
        </p:grpSpPr>
        <p:sp>
          <p:nvSpPr>
            <p:cNvPr id="10" name="Rectangle 9"/>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25890832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2800" b="1" dirty="0">
                <a:effectLst>
                  <a:outerShdw blurRad="38100" dist="38100" dir="2700000" algn="tl">
                    <a:srgbClr val="000000">
                      <a:alpha val="43137"/>
                    </a:srgbClr>
                  </a:outerShdw>
                </a:effectLst>
              </a:rPr>
              <a:t>SUSUNAN DEWAN PEMBINA DAN DEWAN PAKAR</a:t>
            </a:r>
            <a:endParaRPr lang="en-GB" sz="2800" b="1" dirty="0">
              <a:effectLst>
                <a:outerShdw blurRad="38100" dist="38100" dir="2700000" algn="tl">
                  <a:srgbClr val="000000">
                    <a:alpha val="43137"/>
                  </a:srgbClr>
                </a:outerShdw>
              </a:effectLst>
            </a:endParaRPr>
          </a:p>
        </p:txBody>
      </p:sp>
      <p:pic>
        <p:nvPicPr>
          <p:cNvPr id="10" name="Content Placeholder 9"/>
          <p:cNvPicPr>
            <a:picLocks noGrp="1" noChangeAspect="1"/>
          </p:cNvPicPr>
          <p:nvPr>
            <p:ph sz="quarter" idx="2"/>
          </p:nvPr>
        </p:nvPicPr>
        <p:blipFill>
          <a:blip r:embed="rId2"/>
          <a:stretch>
            <a:fillRect/>
          </a:stretch>
        </p:blipFill>
        <p:spPr>
          <a:xfrm>
            <a:off x="482056" y="2200667"/>
            <a:ext cx="3990476" cy="3133333"/>
          </a:xfrm>
          <a:prstGeom prst="rect">
            <a:avLst/>
          </a:prstGeom>
          <a:ln>
            <a:noFill/>
          </a:ln>
          <a:effectLst>
            <a:outerShdw blurRad="190500" algn="tl" rotWithShape="0">
              <a:srgbClr val="000000">
                <a:alpha val="70000"/>
              </a:srgbClr>
            </a:outerShdw>
          </a:effectLst>
        </p:spPr>
      </p:pic>
      <p:grpSp>
        <p:nvGrpSpPr>
          <p:cNvPr id="11" name="Group 10"/>
          <p:cNvGrpSpPr/>
          <p:nvPr/>
        </p:nvGrpSpPr>
        <p:grpSpPr>
          <a:xfrm>
            <a:off x="8466992" y="234696"/>
            <a:ext cx="439616" cy="762000"/>
            <a:chOff x="761315" y="1447800"/>
            <a:chExt cx="2286000" cy="3962400"/>
          </a:xfrm>
        </p:grpSpPr>
        <p:sp>
          <p:nvSpPr>
            <p:cNvPr id="12" name="Rectangle 11"/>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pic>
        <p:nvPicPr>
          <p:cNvPr id="14" name="Content Placeholder 7"/>
          <p:cNvPicPr>
            <a:picLocks noGrp="1" noChangeAspect="1"/>
          </p:cNvPicPr>
          <p:nvPr>
            <p:ph sz="quarter" idx="4"/>
          </p:nvPr>
        </p:nvPicPr>
        <p:blipFill>
          <a:blip r:embed="rId4"/>
          <a:stretch>
            <a:fillRect/>
          </a:stretch>
        </p:blipFill>
        <p:spPr>
          <a:xfrm>
            <a:off x="4670674" y="2200667"/>
            <a:ext cx="3990476" cy="264761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61042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id-ID" sz="3200" b="1" dirty="0">
                <a:effectLst>
                  <a:outerShdw blurRad="38100" dist="38100" dir="2700000" algn="tl">
                    <a:srgbClr val="000000">
                      <a:alpha val="43137"/>
                    </a:srgbClr>
                  </a:outerShdw>
                </a:effectLst>
              </a:rPr>
              <a:t>SUSUNAN PENGURUS HARIAN</a:t>
            </a:r>
            <a:endParaRPr lang="en-GB" sz="3200" b="1" dirty="0">
              <a:effectLst>
                <a:outerShdw blurRad="38100" dist="38100" dir="2700000" algn="tl">
                  <a:srgbClr val="000000">
                    <a:alpha val="43137"/>
                  </a:srgbClr>
                </a:outerShdw>
              </a:effectLst>
            </a:endParaRPr>
          </a:p>
        </p:txBody>
      </p:sp>
      <p:pic>
        <p:nvPicPr>
          <p:cNvPr id="4" name="Content Placeholder 3"/>
          <p:cNvPicPr>
            <a:picLocks noGrp="1" noChangeAspect="1"/>
          </p:cNvPicPr>
          <p:nvPr>
            <p:ph idx="1"/>
          </p:nvPr>
        </p:nvPicPr>
        <p:blipFill>
          <a:blip r:embed="rId2"/>
          <a:stretch>
            <a:fillRect/>
          </a:stretch>
        </p:blipFill>
        <p:spPr>
          <a:xfrm>
            <a:off x="1219200" y="2057400"/>
            <a:ext cx="6379102" cy="3733800"/>
          </a:xfrm>
          <a:prstGeom prst="rect">
            <a:avLst/>
          </a:prstGeom>
          <a:ln>
            <a:noFill/>
          </a:ln>
          <a:effectLst>
            <a:outerShdw blurRad="190500" algn="tl" rotWithShape="0">
              <a:srgbClr val="000000">
                <a:alpha val="70000"/>
              </a:srgbClr>
            </a:outerShdw>
          </a:effectLst>
        </p:spPr>
      </p:pic>
      <p:grpSp>
        <p:nvGrpSpPr>
          <p:cNvPr id="5" name="Group 4"/>
          <p:cNvGrpSpPr/>
          <p:nvPr/>
        </p:nvGrpSpPr>
        <p:grpSpPr>
          <a:xfrm>
            <a:off x="8466992" y="234696"/>
            <a:ext cx="439616" cy="762000"/>
            <a:chOff x="761315" y="1447800"/>
            <a:chExt cx="2286000" cy="3962400"/>
          </a:xfrm>
        </p:grpSpPr>
        <p:sp>
          <p:nvSpPr>
            <p:cNvPr id="6" name="Rectangle 5"/>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30723675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id-ID" sz="3200" b="1" dirty="0">
                <a:effectLst>
                  <a:outerShdw blurRad="38100" dist="38100" dir="2700000" algn="tl">
                    <a:srgbClr val="000000">
                      <a:alpha val="43137"/>
                    </a:srgbClr>
                  </a:outerShdw>
                </a:effectLst>
              </a:rPr>
              <a:t>SUSUNAN PENGURUS</a:t>
            </a:r>
            <a:br>
              <a:rPr lang="id-ID" sz="3200" b="1" dirty="0">
                <a:effectLst>
                  <a:outerShdw blurRad="38100" dist="38100" dir="2700000" algn="tl">
                    <a:srgbClr val="000000">
                      <a:alpha val="43137"/>
                    </a:srgbClr>
                  </a:outerShdw>
                </a:effectLst>
              </a:rPr>
            </a:br>
            <a:r>
              <a:rPr lang="id-ID" sz="2000" b="1" i="1" dirty="0">
                <a:effectLst>
                  <a:outerShdw blurRad="38100" dist="38100" dir="2700000" algn="tl">
                    <a:srgbClr val="000000">
                      <a:alpha val="43137"/>
                    </a:srgbClr>
                  </a:outerShdw>
                </a:effectLst>
              </a:rPr>
              <a:t>Kompartemen Pembinaan Organisasi</a:t>
            </a:r>
            <a:endParaRPr lang="en-GB" sz="3200" b="1" i="1" dirty="0">
              <a:effectLst>
                <a:outerShdw blurRad="38100" dist="38100" dir="2700000" algn="tl">
                  <a:srgbClr val="000000">
                    <a:alpha val="43137"/>
                  </a:srgbClr>
                </a:outerShdw>
              </a:effectLst>
            </a:endParaRPr>
          </a:p>
        </p:txBody>
      </p:sp>
      <p:pic>
        <p:nvPicPr>
          <p:cNvPr id="6" name="Content Placeholder 5"/>
          <p:cNvPicPr>
            <a:picLocks noGrp="1" noChangeAspect="1"/>
          </p:cNvPicPr>
          <p:nvPr>
            <p:ph idx="1"/>
          </p:nvPr>
        </p:nvPicPr>
        <p:blipFill>
          <a:blip r:embed="rId2"/>
          <a:stretch>
            <a:fillRect/>
          </a:stretch>
        </p:blipFill>
        <p:spPr>
          <a:xfrm>
            <a:off x="2064973" y="1981200"/>
            <a:ext cx="5014054" cy="4389437"/>
          </a:xfrm>
          <a:prstGeom prst="rect">
            <a:avLst/>
          </a:prstGeom>
          <a:ln>
            <a:noFill/>
          </a:ln>
          <a:effectLst>
            <a:outerShdw blurRad="190500" algn="tl" rotWithShape="0">
              <a:srgbClr val="000000">
                <a:alpha val="70000"/>
              </a:srgbClr>
            </a:outerShdw>
          </a:effectLst>
        </p:spPr>
      </p:pic>
      <p:grpSp>
        <p:nvGrpSpPr>
          <p:cNvPr id="7" name="Group 6"/>
          <p:cNvGrpSpPr/>
          <p:nvPr/>
        </p:nvGrpSpPr>
        <p:grpSpPr>
          <a:xfrm>
            <a:off x="8466992" y="234696"/>
            <a:ext cx="439616" cy="762000"/>
            <a:chOff x="761315" y="1447800"/>
            <a:chExt cx="2286000" cy="3962400"/>
          </a:xfrm>
        </p:grpSpPr>
        <p:sp>
          <p:nvSpPr>
            <p:cNvPr id="8" name="Rectangle 7"/>
            <p:cNvSpPr/>
            <p:nvPr/>
          </p:nvSpPr>
          <p:spPr>
            <a:xfrm>
              <a:off x="761315" y="1447800"/>
              <a:ext cx="2286000" cy="3962400"/>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628800"/>
              <a:ext cx="1979830" cy="3600400"/>
            </a:xfrm>
            <a:prstGeom prst="rect">
              <a:avLst/>
            </a:prstGeom>
            <a:ln>
              <a:noFill/>
            </a:ln>
            <a:effectLst/>
          </p:spPr>
        </p:pic>
      </p:grpSp>
    </p:spTree>
    <p:extLst>
      <p:ext uri="{BB962C8B-B14F-4D97-AF65-F5344CB8AC3E}">
        <p14:creationId xmlns:p14="http://schemas.microsoft.com/office/powerpoint/2010/main" val="41509918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1237</TotalTime>
  <Words>1103</Words>
  <Application>Microsoft Office PowerPoint</Application>
  <PresentationFormat>On-screen Show (4:3)</PresentationFormat>
  <Paragraphs>186</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Flow</vt:lpstr>
      <vt:lpstr>LAPORAN  PENGELOLAAN ORGANISASI</vt:lpstr>
      <vt:lpstr>VISI dan MISI</vt:lpstr>
      <vt:lpstr>STRUKTUR ORGANISASI</vt:lpstr>
      <vt:lpstr>STRUKTUR ORGANISASI (Dewan Pembina, Dewan Pakar dan Pengurus Harian)</vt:lpstr>
      <vt:lpstr>STRUKTUR ORGANISASI (Kompartement dan Department)</vt:lpstr>
      <vt:lpstr>SUSUNAN PENGURUS</vt:lpstr>
      <vt:lpstr>SUSUNAN DEWAN PEMBINA DAN DEWAN PAKAR</vt:lpstr>
      <vt:lpstr>SUSUNAN PENGURUS HARIAN</vt:lpstr>
      <vt:lpstr>SUSUNAN PENGURUS Kompartemen Pembinaan Organisasi</vt:lpstr>
      <vt:lpstr>SUSUNAN PENGURUS Kompart. Hubungan Antar Lembaga Kemitraan dg. ITS &amp; Komjur</vt:lpstr>
      <vt:lpstr>SUSUNAN PENGURUS Kompartemen Hubungan Masyarakat Kemitraan Ikatan Alumni Lain</vt:lpstr>
      <vt:lpstr>LAPORAN PENGELOLAAN KEUANGAN</vt:lpstr>
      <vt:lpstr>KEGIATAN-KEGIATAN IKA ITS PW JATIM</vt:lpstr>
      <vt:lpstr>RINCIAN KEGIATAN IKA ITS PW JATIM KEGIATAN KEORGANISASIAN</vt:lpstr>
      <vt:lpstr>RINCIAN KEGIATAN IKA ITS PW JATIM SUMBANGAN UNTUK KEGIATAN DI KAMPUS ITS</vt:lpstr>
      <vt:lpstr>RINCIAN KEGIATAN IKA ITS PW JATIM OLAH RAGA</vt:lpstr>
      <vt:lpstr>RINCIAN KEGIATAN IKA ITS PW JATIM KEGIATAN SOSIAL</vt:lpstr>
      <vt:lpstr>PENERIMAAN KAS IKA ITS PW JATIM</vt:lpstr>
      <vt:lpstr>TERIMAKASIH UNTUK DONATUR KEGIATAN IKA ITS PW JATIM</vt:lpstr>
      <vt:lpstr>PERKEMBANGAN KAS IKA ITS PW JATIM</vt:lpstr>
      <vt:lpstr>RINCIAN TRANSAKSI (1 OF 3) Hanya untuk Konsumsi Internal</vt:lpstr>
      <vt:lpstr>RINCIAN TRANSAKSI (2 OF 3) Hanya untuk Konsumsi Internal</vt:lpstr>
      <vt:lpstr>RINCIAN TRANSAKSI (3 OF 3) Hanya untuk Konsumsi Internal</vt:lpstr>
      <vt:lpstr>GALERY KEGIATAN</vt:lpstr>
      <vt:lpstr>PowerPoint Presentation</vt:lpstr>
      <vt:lpstr>GALERY KEGIATAN IKA ITS PW JATIM KEGIATAN KEORGANISASIAN - PROLEAD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LAPORAN PENGELOLAAN KEUANGAN</dc:title>
  <dc:creator>Aan Saputra</dc:creator>
  <cp:lastModifiedBy>Aan Saputra</cp:lastModifiedBy>
  <cp:revision>194</cp:revision>
  <dcterms:created xsi:type="dcterms:W3CDTF">2016-10-27T04:04:10Z</dcterms:created>
  <dcterms:modified xsi:type="dcterms:W3CDTF">2016-11-10T13:28:54Z</dcterms:modified>
</cp:coreProperties>
</file>